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6"/>
  </p:sldMasterIdLst>
  <p:notesMasterIdLst>
    <p:notesMasterId r:id="rId45"/>
  </p:notesMasterIdLst>
  <p:handoutMasterIdLst>
    <p:handoutMasterId r:id="rId46"/>
  </p:handoutMasterIdLst>
  <p:sldIdLst>
    <p:sldId id="412" r:id="rId37"/>
    <p:sldId id="414" r:id="rId38"/>
    <p:sldId id="409" r:id="rId39"/>
    <p:sldId id="404" r:id="rId40"/>
    <p:sldId id="406" r:id="rId41"/>
    <p:sldId id="413" r:id="rId42"/>
    <p:sldId id="398" r:id="rId43"/>
    <p:sldId id="402" r:id="rId44"/>
  </p:sldIdLst>
  <p:sldSz cx="12192000" cy="6858000"/>
  <p:notesSz cx="7099300" cy="10234613"/>
  <p:custDataLst>
    <p:tags r:id="rId47"/>
  </p:custDataLst>
  <p:defaultTextStyle>
    <a:defPPr>
      <a:defRPr lang="en-GB"/>
    </a:defPPr>
    <a:lvl1pPr algn="l" rtl="0" fontAlgn="base">
      <a:lnSpc>
        <a:spcPct val="108000"/>
      </a:lnSpc>
      <a:spcBef>
        <a:spcPct val="54000"/>
      </a:spcBef>
      <a:spcAft>
        <a:spcPct val="0"/>
      </a:spcAft>
      <a:defRPr sz="1700" kern="1200">
        <a:solidFill>
          <a:schemeClr val="tx1"/>
        </a:solidFill>
        <a:latin typeface="Arial" charset="0"/>
        <a:ea typeface="+mn-ea"/>
        <a:cs typeface="+mn-cs"/>
      </a:defRPr>
    </a:lvl1pPr>
    <a:lvl2pPr marL="457200" algn="l" rtl="0" fontAlgn="base">
      <a:lnSpc>
        <a:spcPct val="108000"/>
      </a:lnSpc>
      <a:spcBef>
        <a:spcPct val="54000"/>
      </a:spcBef>
      <a:spcAft>
        <a:spcPct val="0"/>
      </a:spcAft>
      <a:defRPr sz="1700" kern="1200">
        <a:solidFill>
          <a:schemeClr val="tx1"/>
        </a:solidFill>
        <a:latin typeface="Arial" charset="0"/>
        <a:ea typeface="+mn-ea"/>
        <a:cs typeface="+mn-cs"/>
      </a:defRPr>
    </a:lvl2pPr>
    <a:lvl3pPr marL="914400" algn="l" rtl="0" fontAlgn="base">
      <a:lnSpc>
        <a:spcPct val="108000"/>
      </a:lnSpc>
      <a:spcBef>
        <a:spcPct val="54000"/>
      </a:spcBef>
      <a:spcAft>
        <a:spcPct val="0"/>
      </a:spcAft>
      <a:defRPr sz="1700" kern="1200">
        <a:solidFill>
          <a:schemeClr val="tx1"/>
        </a:solidFill>
        <a:latin typeface="Arial" charset="0"/>
        <a:ea typeface="+mn-ea"/>
        <a:cs typeface="+mn-cs"/>
      </a:defRPr>
    </a:lvl3pPr>
    <a:lvl4pPr marL="1371600" algn="l" rtl="0" fontAlgn="base">
      <a:lnSpc>
        <a:spcPct val="108000"/>
      </a:lnSpc>
      <a:spcBef>
        <a:spcPct val="54000"/>
      </a:spcBef>
      <a:spcAft>
        <a:spcPct val="0"/>
      </a:spcAft>
      <a:defRPr sz="1700" kern="1200">
        <a:solidFill>
          <a:schemeClr val="tx1"/>
        </a:solidFill>
        <a:latin typeface="Arial" charset="0"/>
        <a:ea typeface="+mn-ea"/>
        <a:cs typeface="+mn-cs"/>
      </a:defRPr>
    </a:lvl4pPr>
    <a:lvl5pPr marL="1828800" algn="l" rtl="0" fontAlgn="base">
      <a:lnSpc>
        <a:spcPct val="108000"/>
      </a:lnSpc>
      <a:spcBef>
        <a:spcPct val="5400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Kahr" initials="MK" lastIdx="25" clrIdx="0">
    <p:extLst>
      <p:ext uri="{19B8F6BF-5375-455C-9EA6-DF929625EA0E}">
        <p15:presenceInfo xmlns:p15="http://schemas.microsoft.com/office/powerpoint/2012/main" userId="S-1-5-21-2100284113-1573851820-878952375-472503" providerId="AD"/>
      </p:ext>
    </p:extLst>
  </p:cmAuthor>
  <p:cmAuthor id="2" name="Magnus Schultz Andersen" initials="MSA" lastIdx="5" clrIdx="1">
    <p:extLst>
      <p:ext uri="{19B8F6BF-5375-455C-9EA6-DF929625EA0E}">
        <p15:presenceInfo xmlns:p15="http://schemas.microsoft.com/office/powerpoint/2012/main" userId="S-1-5-21-2100284113-1573851820-878952375-376764" providerId="AD"/>
      </p:ext>
    </p:extLst>
  </p:cmAuthor>
  <p:cmAuthor id="3" name="Morten Wiene" initials="MW" lastIdx="3" clrIdx="2">
    <p:extLst>
      <p:ext uri="{19B8F6BF-5375-455C-9EA6-DF929625EA0E}">
        <p15:presenceInfo xmlns:p15="http://schemas.microsoft.com/office/powerpoint/2012/main" userId="S-1-5-21-2100284113-1573851820-878952375-351487" providerId="AD"/>
      </p:ext>
    </p:extLst>
  </p:cmAuthor>
  <p:cmAuthor id="4" name="Thomas Stoltenberg-Gloy" initials="TS" lastIdx="1" clrIdx="3">
    <p:extLst>
      <p:ext uri="{19B8F6BF-5375-455C-9EA6-DF929625EA0E}">
        <p15:presenceInfo xmlns:p15="http://schemas.microsoft.com/office/powerpoint/2012/main" userId="S-1-5-21-2100284113-1573851820-878952375-718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CF7"/>
    <a:srgbClr val="DCE8F2"/>
    <a:srgbClr val="7B9CB0"/>
    <a:srgbClr val="3F7ABC"/>
    <a:srgbClr val="FBFEFB"/>
    <a:srgbClr val="D8DCE1"/>
    <a:srgbClr val="968F7E"/>
    <a:srgbClr val="B1B8BF"/>
    <a:srgbClr val="BEC4CA"/>
    <a:srgbClr val="BAC0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42" autoAdjust="0"/>
  </p:normalViewPr>
  <p:slideViewPr>
    <p:cSldViewPr snapToObjects="1">
      <p:cViewPr varScale="1">
        <p:scale>
          <a:sx n="103" d="100"/>
          <a:sy n="103" d="100"/>
        </p:scale>
        <p:origin x="828" y="9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83" d="100"/>
          <a:sy n="83" d="100"/>
        </p:scale>
        <p:origin x="3792"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3.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slide" Target="slides/slide6.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slide" Target="slides/slide2.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customXml" Target="../customXml/item29.xml"/><Relationship Id="rId41" Type="http://schemas.openxmlformats.org/officeDocument/2006/relationships/slide" Target="slides/slide5.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1.xml"/><Relationship Id="rId40" Type="http://schemas.openxmlformats.org/officeDocument/2006/relationships/slide" Target="slides/slide4.xml"/><Relationship Id="rId45"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Master" Target="slideMasters/slideMaster1.xml"/><Relationship Id="rId49" Type="http://schemas.openxmlformats.org/officeDocument/2006/relationships/presProps" Target="presProps.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8.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slide" Target="slides/slide7.xml"/><Relationship Id="rId48" Type="http://schemas.openxmlformats.org/officeDocument/2006/relationships/commentAuthors" Target="commentAuthors.xml"/><Relationship Id="rId8" Type="http://schemas.openxmlformats.org/officeDocument/2006/relationships/customXml" Target="../customXml/item8.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Date Placeholder 8">
            <a:extLst>
              <a:ext uri="{FF2B5EF4-FFF2-40B4-BE49-F238E27FC236}">
                <a16:creationId xmlns:a16="http://schemas.microsoft.com/office/drawing/2014/main" id="{259626BC-3014-47B2-ABB5-277382126DEC}"/>
              </a:ext>
            </a:extLst>
          </p:cNvPr>
          <p:cNvSpPr>
            <a:spLocks noGrp="1"/>
          </p:cNvSpPr>
          <p:nvPr>
            <p:ph type="dt" idx="1"/>
          </p:nvPr>
        </p:nvSpPr>
        <p:spPr>
          <a:xfrm>
            <a:off x="4981391" y="9691609"/>
            <a:ext cx="159259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28 September 2023</a:t>
            </a:fld>
            <a:endParaRPr lang="en-GB" sz="800" dirty="0"/>
          </a:p>
        </p:txBody>
      </p:sp>
      <p:sp>
        <p:nvSpPr>
          <p:cNvPr id="7" name="Slide Number Placeholder 9">
            <a:extLst>
              <a:ext uri="{FF2B5EF4-FFF2-40B4-BE49-F238E27FC236}">
                <a16:creationId xmlns:a16="http://schemas.microsoft.com/office/drawing/2014/main" id="{8BB79479-4803-48E4-BCA9-BBA7EC166C01}"/>
              </a:ext>
            </a:extLst>
          </p:cNvPr>
          <p:cNvSpPr>
            <a:spLocks noGrp="1"/>
          </p:cNvSpPr>
          <p:nvPr>
            <p:ph type="sldNum" sz="quarter" idx="3"/>
          </p:nvPr>
        </p:nvSpPr>
        <p:spPr>
          <a:xfrm>
            <a:off x="4981391" y="9509794"/>
            <a:ext cx="159259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sz="800" dirty="0"/>
          </a:p>
        </p:txBody>
      </p:sp>
      <p:sp>
        <p:nvSpPr>
          <p:cNvPr id="8" name="Footer Placeholder 10">
            <a:extLst>
              <a:ext uri="{FF2B5EF4-FFF2-40B4-BE49-F238E27FC236}">
                <a16:creationId xmlns:a16="http://schemas.microsoft.com/office/drawing/2014/main" id="{D1A99EC3-4551-41A3-93A3-E76F910E7F3E}"/>
              </a:ext>
            </a:extLst>
          </p:cNvPr>
          <p:cNvSpPr>
            <a:spLocks noGrp="1"/>
          </p:cNvSpPr>
          <p:nvPr>
            <p:ph type="ftr" sz="quarter" idx="2"/>
          </p:nvPr>
        </p:nvSpPr>
        <p:spPr>
          <a:xfrm>
            <a:off x="525314" y="9691609"/>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
        <p:nvSpPr>
          <p:cNvPr id="9" name="Header Placeholder 12">
            <a:extLst>
              <a:ext uri="{FF2B5EF4-FFF2-40B4-BE49-F238E27FC236}">
                <a16:creationId xmlns:a16="http://schemas.microsoft.com/office/drawing/2014/main" id="{E835199C-5B05-418A-99B3-384C353F2AE4}"/>
              </a:ext>
            </a:extLst>
          </p:cNvPr>
          <p:cNvSpPr>
            <a:spLocks noGrp="1"/>
          </p:cNvSpPr>
          <p:nvPr>
            <p:ph type="hdr" sz="quarter"/>
          </p:nvPr>
        </p:nvSpPr>
        <p:spPr>
          <a:xfrm>
            <a:off x="525314" y="9509794"/>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71704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Rot="1" noChangeAspec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353656" y="4860925"/>
            <a:ext cx="6391988"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8" name="Date Placeholder 8">
            <a:extLst>
              <a:ext uri="{FF2B5EF4-FFF2-40B4-BE49-F238E27FC236}">
                <a16:creationId xmlns:a16="http://schemas.microsoft.com/office/drawing/2014/main" id="{F4548538-D6FB-49A2-8D0E-7DD154B50DC5}"/>
              </a:ext>
            </a:extLst>
          </p:cNvPr>
          <p:cNvSpPr>
            <a:spLocks noGrp="1"/>
          </p:cNvSpPr>
          <p:nvPr>
            <p:ph type="dt" idx="1"/>
          </p:nvPr>
        </p:nvSpPr>
        <p:spPr>
          <a:xfrm>
            <a:off x="5008179" y="9827314"/>
            <a:ext cx="173746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28 September 2023</a:t>
            </a:fld>
            <a:endParaRPr lang="en-GB" sz="800" dirty="0"/>
          </a:p>
        </p:txBody>
      </p:sp>
      <p:sp>
        <p:nvSpPr>
          <p:cNvPr id="9" name="Slide Number Placeholder 9">
            <a:extLst>
              <a:ext uri="{FF2B5EF4-FFF2-40B4-BE49-F238E27FC236}">
                <a16:creationId xmlns:a16="http://schemas.microsoft.com/office/drawing/2014/main" id="{EDC8800B-1BAA-4993-9AC8-2CA458C16EA7}"/>
              </a:ext>
            </a:extLst>
          </p:cNvPr>
          <p:cNvSpPr>
            <a:spLocks noGrp="1"/>
          </p:cNvSpPr>
          <p:nvPr>
            <p:ph type="sldNum" sz="quarter" idx="5"/>
          </p:nvPr>
        </p:nvSpPr>
        <p:spPr>
          <a:xfrm>
            <a:off x="5008179" y="9645499"/>
            <a:ext cx="173746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sz="800" dirty="0"/>
          </a:p>
        </p:txBody>
      </p:sp>
      <p:sp>
        <p:nvSpPr>
          <p:cNvPr id="10" name="Footer Placeholder 10">
            <a:extLst>
              <a:ext uri="{FF2B5EF4-FFF2-40B4-BE49-F238E27FC236}">
                <a16:creationId xmlns:a16="http://schemas.microsoft.com/office/drawing/2014/main" id="{42BBC979-FFC8-43E2-8DDE-D425B63AFE7D}"/>
              </a:ext>
            </a:extLst>
          </p:cNvPr>
          <p:cNvSpPr>
            <a:spLocks noGrp="1"/>
          </p:cNvSpPr>
          <p:nvPr>
            <p:ph type="ftr" sz="quarter" idx="4"/>
          </p:nvPr>
        </p:nvSpPr>
        <p:spPr>
          <a:xfrm>
            <a:off x="353656" y="9827314"/>
            <a:ext cx="4401248" cy="152702"/>
          </a:xfrm>
          <a:prstGeom prst="rect">
            <a:avLst/>
          </a:prstGeom>
        </p:spPr>
        <p:txBody>
          <a:bodyPr vert="horz" lIns="0" tIns="0" rIns="0" bIns="0" rtlCol="0" anchor="t" anchorCtr="0"/>
          <a:lstStyle>
            <a:lvl1pPr algn="l">
              <a:defRPr sz="800">
                <a:latin typeface="+mn-lt"/>
              </a:defRPr>
            </a:lvl1pPr>
          </a:lstStyle>
          <a:p>
            <a:endParaRPr lang="en-GB" sz="800"/>
          </a:p>
        </p:txBody>
      </p:sp>
      <p:sp>
        <p:nvSpPr>
          <p:cNvPr id="11" name="Header Placeholder 12">
            <a:extLst>
              <a:ext uri="{FF2B5EF4-FFF2-40B4-BE49-F238E27FC236}">
                <a16:creationId xmlns:a16="http://schemas.microsoft.com/office/drawing/2014/main" id="{6BAB6F26-F351-4F54-BB01-EA0254B41806}"/>
              </a:ext>
            </a:extLst>
          </p:cNvPr>
          <p:cNvSpPr>
            <a:spLocks noGrp="1"/>
          </p:cNvSpPr>
          <p:nvPr>
            <p:ph type="hdr" sz="quarter"/>
          </p:nvPr>
        </p:nvSpPr>
        <p:spPr>
          <a:xfrm>
            <a:off x="353656" y="9645499"/>
            <a:ext cx="4401248" cy="152702"/>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4650976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1</a:t>
            </a:fld>
            <a:endParaRPr lang="en-GB" sz="800" dirty="0"/>
          </a:p>
        </p:txBody>
      </p:sp>
    </p:spTree>
    <p:extLst>
      <p:ext uri="{BB962C8B-B14F-4D97-AF65-F5344CB8AC3E}">
        <p14:creationId xmlns:p14="http://schemas.microsoft.com/office/powerpoint/2010/main" val="1996639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A16CFAD1-D197-4A88-B173-A6412E995EE5}" type="slidenum">
              <a:rPr lang="en-GB" smtClean="0"/>
              <a:pPr/>
              <a:t>2</a:t>
            </a:fld>
            <a:endParaRPr lang="en-GB" sz="800" dirty="0"/>
          </a:p>
        </p:txBody>
      </p:sp>
    </p:spTree>
    <p:extLst>
      <p:ext uri="{BB962C8B-B14F-4D97-AF65-F5344CB8AC3E}">
        <p14:creationId xmlns:p14="http://schemas.microsoft.com/office/powerpoint/2010/main" val="112037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CFAD1-D197-4A88-B173-A6412E995EE5}" type="slidenum">
              <a:rPr lang="en-GB" smtClean="0"/>
              <a:pPr/>
              <a:t>3</a:t>
            </a:fld>
            <a:endParaRPr lang="en-GB" sz="800" dirty="0"/>
          </a:p>
        </p:txBody>
      </p:sp>
    </p:spTree>
    <p:extLst>
      <p:ext uri="{BB962C8B-B14F-4D97-AF65-F5344CB8AC3E}">
        <p14:creationId xmlns:p14="http://schemas.microsoft.com/office/powerpoint/2010/main" val="356789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CFAD1-D197-4A88-B173-A6412E995EE5}" type="slidenum">
              <a:rPr lang="en-GB" smtClean="0"/>
              <a:pPr/>
              <a:t>5</a:t>
            </a:fld>
            <a:endParaRPr lang="en-GB" sz="800" dirty="0"/>
          </a:p>
        </p:txBody>
      </p:sp>
    </p:spTree>
    <p:extLst>
      <p:ext uri="{BB962C8B-B14F-4D97-AF65-F5344CB8AC3E}">
        <p14:creationId xmlns:p14="http://schemas.microsoft.com/office/powerpoint/2010/main" val="1126063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CFAD1-D197-4A88-B173-A6412E995EE5}" type="slidenum">
              <a:rPr lang="en-GB" smtClean="0"/>
              <a:pPr/>
              <a:t>6</a:t>
            </a:fld>
            <a:endParaRPr lang="en-GB" sz="800" dirty="0"/>
          </a:p>
        </p:txBody>
      </p:sp>
    </p:spTree>
    <p:extLst>
      <p:ext uri="{BB962C8B-B14F-4D97-AF65-F5344CB8AC3E}">
        <p14:creationId xmlns:p14="http://schemas.microsoft.com/office/powerpoint/2010/main" val="2082647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7</a:t>
            </a:fld>
            <a:endParaRPr lang="en-GB" sz="800" dirty="0"/>
          </a:p>
        </p:txBody>
      </p:sp>
    </p:spTree>
    <p:extLst>
      <p:ext uri="{BB962C8B-B14F-4D97-AF65-F5344CB8AC3E}">
        <p14:creationId xmlns:p14="http://schemas.microsoft.com/office/powerpoint/2010/main" val="4245350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24680" y="0"/>
            <a:ext cx="12216680" cy="6858000"/>
          </a:xfrm>
          <a:noFill/>
        </p:spPr>
        <p:txBody>
          <a:bodyPr lIns="72000" tIns="72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179388" y="4437111"/>
            <a:ext cx="11830050" cy="2239913"/>
          </a:xfrm>
          <a:solidFill>
            <a:schemeClr val="bg1">
              <a:alpha val="80000"/>
            </a:schemeClr>
          </a:solidFill>
        </p:spPr>
        <p:txBody>
          <a:bodyPr lIns="522000" bIns="252000" anchor="b" anchorCtr="0"/>
          <a:lstStyle>
            <a:lvl1pPr marL="0" indent="0">
              <a:buNone/>
              <a:defRPr sz="1400" b="0">
                <a:solidFill>
                  <a:srgbClr val="031D5C"/>
                </a:solidFill>
              </a:defRPr>
            </a:lvl1pPr>
          </a:lstStyle>
          <a:p>
            <a:pPr lvl="0"/>
            <a:r>
              <a:rPr lang="da-DK" noProof="0" dirty="0"/>
              <a:t>Måned og år</a:t>
            </a:r>
            <a:endParaRPr lang="da-DK"/>
          </a:p>
        </p:txBody>
      </p:sp>
      <p:sp>
        <p:nvSpPr>
          <p:cNvPr id="5" name="Title 1"/>
          <p:cNvSpPr>
            <a:spLocks noGrp="1" noChangeAspect="1"/>
          </p:cNvSpPr>
          <p:nvPr>
            <p:ph type="title" hasCustomPrompt="1"/>
          </p:nvPr>
        </p:nvSpPr>
        <p:spPr>
          <a:xfrm>
            <a:off x="701675" y="4699978"/>
            <a:ext cx="6690469" cy="1213460"/>
          </a:xfrm>
        </p:spPr>
        <p:txBody>
          <a:bodyPr anchor="t" anchorCtr="0">
            <a:normAutofit/>
          </a:bodyPr>
          <a:lstStyle>
            <a:lvl1pPr>
              <a:lnSpc>
                <a:spcPct val="90000"/>
              </a:lnSpc>
              <a:defRPr sz="3400" cap="none" baseline="0">
                <a:solidFill>
                  <a:srgbClr val="031D5C"/>
                </a:solidFill>
              </a:defRPr>
            </a:lvl1pPr>
          </a:lstStyle>
          <a:p>
            <a:r>
              <a:rPr lang="da-DK" dirty="0"/>
              <a:t>Indsæt titel</a:t>
            </a:r>
            <a:endParaRPr lang="da-DK"/>
          </a:p>
        </p:txBody>
      </p:sp>
      <p:sp>
        <p:nvSpPr>
          <p:cNvPr id="15" name="AutoShape 4"/>
          <p:cNvSpPr>
            <a:spLocks/>
          </p:cNvSpPr>
          <p:nvPr userDrawn="1"/>
        </p:nvSpPr>
        <p:spPr bwMode="gray">
          <a:xfrm>
            <a:off x="701675" y="6915108"/>
            <a:ext cx="2514005" cy="138436"/>
          </a:xfrm>
          <a:prstGeom prst="rect">
            <a:avLst/>
          </a:prstGeom>
          <a:noFill/>
          <a:ln w="12700" algn="ctr">
            <a:noFill/>
            <a:miter lim="800000"/>
            <a:headEnd/>
            <a:tailEnd/>
          </a:ln>
          <a:effectLst/>
        </p:spPr>
        <p:txBody>
          <a:bodyPr wrap="square" lIns="0" tIns="0" rIns="0" bIns="0">
            <a:spAutoFit/>
          </a:bodyPr>
          <a:lstStyle/>
          <a:p>
            <a:pPr algn="l" defTabSz="457200">
              <a:lnSpc>
                <a:spcPct val="108000"/>
              </a:lnSpc>
              <a:spcBef>
                <a:spcPts val="600"/>
              </a:spcBef>
              <a:tabLst>
                <a:tab pos="177800" algn="l"/>
              </a:tabLst>
            </a:pPr>
            <a:r>
              <a:rPr lang="da-DK" sz="900" b="1" noProof="1">
                <a:solidFill>
                  <a:schemeClr val="tx1">
                    <a:lumMod val="65000"/>
                    <a:lumOff val="35000"/>
                  </a:schemeClr>
                </a:solidFill>
                <a:cs typeface="Arial" charset="0"/>
              </a:rPr>
              <a:t>Indsæt dato </a:t>
            </a:r>
            <a:r>
              <a:rPr lang="da-DK" sz="900" b="0" noProof="1">
                <a:solidFill>
                  <a:schemeClr val="tx1">
                    <a:lumMod val="65000"/>
                    <a:lumOff val="35000"/>
                  </a:schemeClr>
                </a:solidFill>
                <a:cs typeface="Arial" charset="0"/>
              </a:rPr>
              <a:t>Indsæt f.eks.</a:t>
            </a:r>
            <a:r>
              <a:rPr lang="da-DK" sz="900" b="1" baseline="0" noProof="1">
                <a:solidFill>
                  <a:schemeClr val="tx1">
                    <a:lumMod val="65000"/>
                    <a:lumOff val="35000"/>
                  </a:schemeClr>
                </a:solidFill>
                <a:cs typeface="Arial" charset="0"/>
              </a:rPr>
              <a:t>September 2021</a:t>
            </a:r>
            <a:endParaRPr lang="da-DK" sz="900" noProof="1">
              <a:solidFill>
                <a:schemeClr val="tx1">
                  <a:lumMod val="65000"/>
                  <a:lumOff val="35000"/>
                </a:schemeClr>
              </a:solidFill>
              <a:cs typeface="Arial" charset="0"/>
            </a:endParaRPr>
          </a:p>
        </p:txBody>
      </p:sp>
      <p:pic>
        <p:nvPicPr>
          <p:cNvPr id="1849284524" name="Logo" descr="{&quot;templafy&quot;:{&quot;id&quot;:&quot;21d1fe77-2419-4983-864f-1a8d31fe0a1d&quot;}}"/>
          <p:cNvPicPr>
            <a:picLocks noChangeAspect="1"/>
          </p:cNvPicPr>
          <p:nvPr/>
        </p:nvPicPr>
        <p:blipFill>
          <a:blip r:embed="rId2">
            <a:extLst/>
          </a:blip>
          <a:stretch>
            <a:fillRect/>
          </a:stretch>
        </p:blipFill>
        <p:spPr>
          <a:xfrm>
            <a:off x="8791074" y="5888998"/>
            <a:ext cx="2725200" cy="7056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e indhold 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28-09-2023</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Tree>
    <p:extLst>
      <p:ext uri="{BB962C8B-B14F-4D97-AF65-F5344CB8AC3E}">
        <p14:creationId xmlns:p14="http://schemas.microsoft.com/office/powerpoint/2010/main" val="3884140644"/>
      </p:ext>
    </p:extLst>
  </p:cSld>
  <p:clrMapOvr>
    <a:masterClrMapping/>
  </p:clrMapOvr>
  <p:extLst>
    <p:ext uri="{DCECCB84-F9BA-43D5-87BE-67443E8EF086}">
      <p15:sldGuideLst xmlns:p15="http://schemas.microsoft.com/office/powerpoint/2012/main">
        <p15:guide id="1" pos="2471" userDrawn="1">
          <p15:clr>
            <a:srgbClr val="A4A3A4"/>
          </p15:clr>
        </p15:guide>
        <p15:guide id="2" pos="2825" userDrawn="1">
          <p15:clr>
            <a:srgbClr val="A4A3A4"/>
          </p15:clr>
        </p15:guide>
        <p15:guide id="3" pos="4855" userDrawn="1">
          <p15:clr>
            <a:srgbClr val="A4A3A4"/>
          </p15:clr>
        </p15:guide>
        <p15:guide id="4" pos="5208"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5" y="1450800"/>
            <a:ext cx="242640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3488033" y="1450800"/>
            <a:ext cx="24264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28-09-2023</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6274391" y="1450800"/>
            <a:ext cx="242640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9060750" y="1455600"/>
            <a:ext cx="2426400" cy="44592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Tree>
    <p:extLst>
      <p:ext uri="{BB962C8B-B14F-4D97-AF65-F5344CB8AC3E}">
        <p14:creationId xmlns:p14="http://schemas.microsoft.com/office/powerpoint/2010/main" val="1179753247"/>
      </p:ext>
    </p:extLst>
  </p:cSld>
  <p:clrMapOvr>
    <a:masterClrMapping/>
  </p:clrMapOvr>
  <p:extLst>
    <p:ext uri="{DCECCB84-F9BA-43D5-87BE-67443E8EF086}">
      <p15:sldGuideLst xmlns:p15="http://schemas.microsoft.com/office/powerpoint/2012/main">
        <p15:guide id="5" pos="1970" userDrawn="1">
          <p15:clr>
            <a:srgbClr val="A4A3A4"/>
          </p15:clr>
        </p15:guide>
        <p15:guide id="6" pos="2197" userDrawn="1">
          <p15:clr>
            <a:srgbClr val="A4A3A4"/>
          </p15:clr>
        </p15:guide>
        <p15:guide id="7" pos="3725" userDrawn="1">
          <p15:clr>
            <a:srgbClr val="A4A3A4"/>
          </p15:clr>
        </p15:guide>
        <p15:guide id="8" pos="3952" userDrawn="1">
          <p15:clr>
            <a:srgbClr val="A4A3A4"/>
          </p15:clr>
        </p15:guide>
        <p15:guide id="9" pos="5481" userDrawn="1">
          <p15:clr>
            <a:srgbClr val="A4A3A4"/>
          </p15:clr>
        </p15:guide>
        <p15:guide id="10" pos="5707"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e ikoner og teks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2610000"/>
            <a:ext cx="3221038"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lgn="ctr">
              <a:spcBef>
                <a:spcPts val="600"/>
              </a:spcBef>
              <a:buFont typeface="Arial" panose="020B0604020202020204" pitchFamily="34" charset="0"/>
              <a:buChar char="​"/>
              <a:defRPr sz="14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dirty="0"/>
              <a:t>Klik her for at tilføje tekst</a:t>
            </a:r>
            <a:endParaRPr lang="da-DK"/>
          </a:p>
          <a:p>
            <a:pPr lvl="1"/>
            <a:r>
              <a:rPr lang="da-DK" dirty="0"/>
              <a:t>Andet niveau</a:t>
            </a:r>
            <a:endParaRPr lang="da-DK"/>
          </a:p>
          <a:p>
            <a:pPr lvl="5"/>
            <a:endParaRPr lang="da-DK" dirty="0"/>
          </a:p>
        </p:txBody>
      </p:sp>
      <p:sp>
        <p:nvSpPr>
          <p:cNvPr id="4" name="Content Placeholder 3"/>
          <p:cNvSpPr>
            <a:spLocks noGrp="1"/>
          </p:cNvSpPr>
          <p:nvPr>
            <p:ph sz="half" idx="2" hasCustomPrompt="1"/>
          </p:nvPr>
        </p:nvSpPr>
        <p:spPr>
          <a:xfrm>
            <a:off x="4487264"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lgn="ctr">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spcBef>
                <a:spcPts val="600"/>
              </a:spcBef>
              <a:buFont typeface="Arial" panose="020B0604020202020204" pitchFamily="34" charset="0"/>
              <a:buChar char="​"/>
              <a:defRPr sz="16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dirty="0"/>
              <a:t>Klik her for at tilføje tekst</a:t>
            </a:r>
            <a:endParaRPr lang="da-DK"/>
          </a:p>
          <a:p>
            <a:pPr lvl="1"/>
            <a:r>
              <a:rPr lang="da-DK" dirty="0"/>
              <a:t>Andet niveau</a:t>
            </a:r>
            <a:endParaRPr lang="da-DK"/>
          </a:p>
          <a:p>
            <a:pPr lvl="2"/>
            <a:endParaRPr lang="da-DK" dirty="0"/>
          </a:p>
        </p:txBody>
      </p:sp>
      <p:sp>
        <p:nvSpPr>
          <p:cNvPr id="5" name="Date Placeholder 4"/>
          <p:cNvSpPr>
            <a:spLocks noGrp="1"/>
          </p:cNvSpPr>
          <p:nvPr>
            <p:ph type="dt" sz="half" idx="10"/>
          </p:nvPr>
        </p:nvSpPr>
        <p:spPr/>
        <p:txBody>
          <a:bodyPr/>
          <a:lstStyle/>
          <a:p>
            <a:fld id="{D709F18B-C64D-467D-95E0-03999A31A181}" type="datetime1">
              <a:rPr lang="da-DK" smtClean="0"/>
              <a:t>28-09-2023</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ClrTx/>
              <a:buFont typeface="Arial" panose="020B0604020202020204" pitchFamily="34" charset="0"/>
              <a:buChar char="​"/>
              <a:defRPr sz="1600"/>
            </a:lvl2pPr>
            <a:lvl3pPr marL="0" indent="0" algn="ctr">
              <a:spcBef>
                <a:spcPts val="600"/>
              </a:spcBef>
              <a:buClrTx/>
              <a:buFont typeface="Arial" panose="020B0604020202020204" pitchFamily="34" charset="0"/>
              <a:buChar char="​"/>
              <a:defRPr sz="1600"/>
            </a:lvl3pPr>
            <a:lvl4pPr marL="0" indent="0">
              <a:spcBef>
                <a:spcPts val="600"/>
              </a:spcBef>
              <a:buClrTx/>
              <a:buFont typeface="Arial" panose="020B0604020202020204" pitchFamily="34" charset="0"/>
              <a:buChar char="​"/>
              <a:defRPr sz="1600"/>
            </a:lvl4pPr>
            <a:lvl5pPr marL="0" indent="0">
              <a:spcBef>
                <a:spcPts val="600"/>
              </a:spcBef>
              <a:buClrTx/>
              <a:buFont typeface="Arial" panose="020B0604020202020204" pitchFamily="34" charset="0"/>
              <a:buChar char="​"/>
              <a:defRPr sz="1600"/>
            </a:lvl5pPr>
            <a:lvl6pPr marL="0" indent="0">
              <a:spcBef>
                <a:spcPts val="600"/>
              </a:spcBef>
              <a:buClrTx/>
              <a:buFont typeface="Arial" panose="020B0604020202020204" pitchFamily="34" charset="0"/>
              <a:buChar char="​"/>
              <a:defRPr sz="1600"/>
            </a:lvl6pPr>
            <a:lvl7pPr marL="0" indent="0">
              <a:spcBef>
                <a:spcPts val="600"/>
              </a:spcBef>
              <a:buClrTx/>
              <a:buFont typeface="Arial" panose="020B0604020202020204" pitchFamily="34" charset="0"/>
              <a:buChar char="​"/>
              <a:defRPr sz="1600"/>
            </a:lvl7pPr>
            <a:lvl8pPr marL="0" indent="0">
              <a:spcBef>
                <a:spcPts val="600"/>
              </a:spcBef>
              <a:buClrTx/>
              <a:buFont typeface="Arial" panose="020B0604020202020204" pitchFamily="34" charset="0"/>
              <a:buChar char="​"/>
              <a:defRPr sz="1600"/>
            </a:lvl8pPr>
            <a:lvl9pPr marL="0" indent="0">
              <a:spcBef>
                <a:spcPts val="600"/>
              </a:spcBef>
              <a:buClrTx/>
              <a:buFont typeface="Arial" panose="020B0604020202020204" pitchFamily="34" charset="0"/>
              <a:buChar char="​"/>
              <a:defRPr sz="1600"/>
            </a:lvl9pPr>
          </a:lstStyle>
          <a:p>
            <a:pPr lvl="0"/>
            <a:r>
              <a:rPr lang="da-DK" noProof="0" dirty="0"/>
              <a:t>Klik for at tilføje tekst</a:t>
            </a:r>
            <a:endParaRPr lang="da-DK"/>
          </a:p>
          <a:p>
            <a:pPr lvl="1"/>
            <a:r>
              <a:rPr lang="da-DK" noProof="0" dirty="0"/>
              <a:t>Andet Niveau</a:t>
            </a:r>
            <a:endParaRPr lang="da-DK"/>
          </a:p>
          <a:p>
            <a:pPr lvl="2"/>
            <a:endParaRPr lang="da-DK" noProof="0" dirty="0"/>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9" name="Text Placeholder 8">
            <a:extLst>
              <a:ext uri="{FF2B5EF4-FFF2-40B4-BE49-F238E27FC236}">
                <a16:creationId xmlns:a16="http://schemas.microsoft.com/office/drawing/2014/main" id="{6451B095-CF3A-4076-8D44-FE95CEE5E9FD}"/>
              </a:ext>
            </a:extLst>
          </p:cNvPr>
          <p:cNvSpPr>
            <a:spLocks noGrp="1"/>
          </p:cNvSpPr>
          <p:nvPr>
            <p:ph type="body" sz="quarter" idx="22" hasCustomPrompt="1"/>
          </p:nvPr>
        </p:nvSpPr>
        <p:spPr>
          <a:xfrm>
            <a:off x="1844195"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6" name="Text Placeholder 10">
            <a:extLst>
              <a:ext uri="{FF2B5EF4-FFF2-40B4-BE49-F238E27FC236}">
                <a16:creationId xmlns:a16="http://schemas.microsoft.com/office/drawing/2014/main" id="{3F58AB7D-54E3-4084-923C-FE749FEF6316}"/>
              </a:ext>
            </a:extLst>
          </p:cNvPr>
          <p:cNvSpPr>
            <a:spLocks noGrp="1"/>
          </p:cNvSpPr>
          <p:nvPr>
            <p:ph type="body" sz="quarter" idx="23" hasCustomPrompt="1"/>
          </p:nvPr>
        </p:nvSpPr>
        <p:spPr>
          <a:xfrm>
            <a:off x="5629289"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7" name="Text Placeholder 12">
            <a:extLst>
              <a:ext uri="{FF2B5EF4-FFF2-40B4-BE49-F238E27FC236}">
                <a16:creationId xmlns:a16="http://schemas.microsoft.com/office/drawing/2014/main" id="{7524BF0B-8CEC-4E44-8742-E707B0EF3112}"/>
              </a:ext>
            </a:extLst>
          </p:cNvPr>
          <p:cNvSpPr>
            <a:spLocks noGrp="1"/>
          </p:cNvSpPr>
          <p:nvPr>
            <p:ph type="body" sz="quarter" idx="24" hasCustomPrompt="1"/>
          </p:nvPr>
        </p:nvSpPr>
        <p:spPr>
          <a:xfrm>
            <a:off x="9409607"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Tree>
    <p:extLst>
      <p:ext uri="{BB962C8B-B14F-4D97-AF65-F5344CB8AC3E}">
        <p14:creationId xmlns:p14="http://schemas.microsoft.com/office/powerpoint/2010/main" val="7912553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guide id="5" orient="horz" pos="1510">
          <p15:clr>
            <a:srgbClr val="A4A3A4"/>
          </p15:clr>
        </p15:guide>
        <p15:guide id="6" pos="1161">
          <p15:clr>
            <a:srgbClr val="A4A3A4"/>
          </p15:clr>
        </p15:guide>
        <p15:guide id="7" pos="1750">
          <p15:clr>
            <a:srgbClr val="A4A3A4"/>
          </p15:clr>
        </p15:guide>
        <p15:guide id="8" pos="3544">
          <p15:clr>
            <a:srgbClr val="A4A3A4"/>
          </p15:clr>
        </p15:guide>
        <p15:guide id="9" pos="4134">
          <p15:clr>
            <a:srgbClr val="A4A3A4"/>
          </p15:clr>
        </p15:guide>
        <p15:guide id="10" pos="5925">
          <p15:clr>
            <a:srgbClr val="A4A3A4"/>
          </p15:clr>
        </p15:guide>
        <p15:guide id="11" pos="6515">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og teks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701675" y="361840"/>
            <a:ext cx="10785475" cy="936000"/>
          </a:xfrm>
        </p:spPr>
        <p:txBody>
          <a:bodyPr/>
          <a:lstStyle>
            <a:lvl1pPr>
              <a:defRPr/>
            </a:lvl1pPr>
          </a:lstStyle>
          <a:p>
            <a:r>
              <a:rPr lang="da-DK" dirty="0"/>
              <a:t>Klik her for at tilføje titel</a:t>
            </a:r>
            <a:endParaRPr lang="da-DK"/>
          </a:p>
        </p:txBody>
      </p:sp>
      <p:sp>
        <p:nvSpPr>
          <p:cNvPr id="3" name="Content Placeholder 2"/>
          <p:cNvSpPr>
            <a:spLocks noGrp="1"/>
          </p:cNvSpPr>
          <p:nvPr>
            <p:ph sz="half" idx="1" hasCustomPrompt="1"/>
          </p:nvPr>
        </p:nvSpPr>
        <p:spPr>
          <a:xfrm>
            <a:off x="2135559" y="1383417"/>
            <a:ext cx="9351591" cy="1108800"/>
          </a:xfrm>
        </p:spPr>
        <p:txBody>
          <a:bodyPr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dirty="0"/>
              <a:t>Klik her for at tilføje underoverskrift</a:t>
            </a:r>
            <a:endParaRPr lang="da-DK"/>
          </a:p>
          <a:p>
            <a:pPr lvl="1"/>
            <a:r>
              <a:rPr lang="da-DK" dirty="0"/>
              <a:t>Andet niveau</a:t>
            </a:r>
            <a:endParaRPr lang="da-DK"/>
          </a:p>
          <a:p>
            <a:pPr lvl="2"/>
            <a:endParaRPr lang="da-DK" dirty="0"/>
          </a:p>
        </p:txBody>
      </p:sp>
      <p:sp>
        <p:nvSpPr>
          <p:cNvPr id="4" name="Content Placeholder 3"/>
          <p:cNvSpPr>
            <a:spLocks noGrp="1"/>
          </p:cNvSpPr>
          <p:nvPr>
            <p:ph sz="half" idx="2" hasCustomPrompt="1"/>
          </p:nvPr>
        </p:nvSpPr>
        <p:spPr>
          <a:xfrm>
            <a:off x="2135559" y="2516400"/>
            <a:ext cx="9351590" cy="11484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dirty="0"/>
              <a:t>Klik her for at tilføje underoverskrift</a:t>
            </a:r>
            <a:endParaRPr lang="da-DK"/>
          </a:p>
          <a:p>
            <a:pPr lvl="1"/>
            <a:r>
              <a:rPr lang="da-DK" dirty="0"/>
              <a:t>Andet niveau</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2135559" y="3690000"/>
            <a:ext cx="9351590" cy="114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dirty="0"/>
              <a:t>Klik for at tilføje underoverskrift</a:t>
            </a:r>
            <a:endParaRPr lang="da-DK"/>
          </a:p>
          <a:p>
            <a:pPr lvl="1"/>
            <a:r>
              <a:rPr lang="da-DK" noProof="0" dirty="0"/>
              <a:t>Andet niveau</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2135559" y="4860000"/>
            <a:ext cx="9351591" cy="105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dirty="0"/>
              <a:t>Klik for at tilføje underoverskrift</a:t>
            </a:r>
            <a:endParaRPr lang="da-DK"/>
          </a:p>
          <a:p>
            <a:pPr lvl="1"/>
            <a:r>
              <a:rPr lang="da-DK" noProof="0" dirty="0"/>
              <a:t>Andet niveau</a:t>
            </a:r>
            <a:endParaRPr lang="da-DK"/>
          </a:p>
        </p:txBody>
      </p:sp>
      <p:cxnSp>
        <p:nvCxnSpPr>
          <p:cNvPr id="12" name="Straight Connector 11">
            <a:extLst>
              <a:ext uri="{FF2B5EF4-FFF2-40B4-BE49-F238E27FC236}">
                <a16:creationId xmlns:a16="http://schemas.microsoft.com/office/drawing/2014/main" id="{FDBF058C-27D8-4D60-B55B-EE1703C75AF3}"/>
              </a:ext>
            </a:extLst>
          </p:cNvPr>
          <p:cNvCxnSpPr>
            <a:cxnSpLocks/>
          </p:cNvCxnSpPr>
          <p:nvPr userDrawn="1"/>
        </p:nvCxnSpPr>
        <p:spPr bwMode="auto">
          <a:xfrm>
            <a:off x="2135559" y="2505563"/>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259779C2-36AD-43BA-99FC-A34E95CF8078}"/>
              </a:ext>
            </a:extLst>
          </p:cNvPr>
          <p:cNvCxnSpPr>
            <a:cxnSpLocks/>
          </p:cNvCxnSpPr>
          <p:nvPr userDrawn="1"/>
        </p:nvCxnSpPr>
        <p:spPr bwMode="auto">
          <a:xfrm>
            <a:off x="2135559" y="3675182"/>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09BE8152-475F-425D-A076-79CF1E3E69F9}"/>
              </a:ext>
            </a:extLst>
          </p:cNvPr>
          <p:cNvCxnSpPr>
            <a:cxnSpLocks/>
          </p:cNvCxnSpPr>
          <p:nvPr userDrawn="1"/>
        </p:nvCxnSpPr>
        <p:spPr bwMode="auto">
          <a:xfrm>
            <a:off x="2135559" y="4844800"/>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Date Placeholder 4"/>
          <p:cNvSpPr>
            <a:spLocks noGrp="1"/>
          </p:cNvSpPr>
          <p:nvPr>
            <p:ph type="dt" sz="half" idx="10"/>
          </p:nvPr>
        </p:nvSpPr>
        <p:spPr/>
        <p:txBody>
          <a:bodyPr/>
          <a:lstStyle/>
          <a:p>
            <a:fld id="{D709F18B-C64D-467D-95E0-03999A31A181}" type="datetime1">
              <a:rPr lang="da-DK" smtClean="0"/>
              <a:t>28-09-2023</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7" name="Text Placeholder 8">
            <a:extLst>
              <a:ext uri="{FF2B5EF4-FFF2-40B4-BE49-F238E27FC236}">
                <a16:creationId xmlns:a16="http://schemas.microsoft.com/office/drawing/2014/main" id="{94792C7B-92A0-4FF6-B35D-F2AEB7880E8E}"/>
              </a:ext>
            </a:extLst>
          </p:cNvPr>
          <p:cNvSpPr>
            <a:spLocks noGrp="1"/>
          </p:cNvSpPr>
          <p:nvPr>
            <p:ph type="body" sz="quarter" idx="23" hasCustomPrompt="1"/>
          </p:nvPr>
        </p:nvSpPr>
        <p:spPr>
          <a:xfrm>
            <a:off x="701675"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8" name="Text Placeholder 10">
            <a:extLst>
              <a:ext uri="{FF2B5EF4-FFF2-40B4-BE49-F238E27FC236}">
                <a16:creationId xmlns:a16="http://schemas.microsoft.com/office/drawing/2014/main" id="{C3A1B1E9-DECF-46F3-AAAB-6E78C85D04CC}"/>
              </a:ext>
            </a:extLst>
          </p:cNvPr>
          <p:cNvSpPr>
            <a:spLocks noGrp="1"/>
          </p:cNvSpPr>
          <p:nvPr>
            <p:ph type="body" sz="quarter" idx="24" hasCustomPrompt="1"/>
          </p:nvPr>
        </p:nvSpPr>
        <p:spPr>
          <a:xfrm>
            <a:off x="701675" y="262000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9" name="Text Placeholder 12">
            <a:extLst>
              <a:ext uri="{FF2B5EF4-FFF2-40B4-BE49-F238E27FC236}">
                <a16:creationId xmlns:a16="http://schemas.microsoft.com/office/drawing/2014/main" id="{B0F61776-DD49-4690-AD42-D6ABADF90CFA}"/>
              </a:ext>
            </a:extLst>
          </p:cNvPr>
          <p:cNvSpPr>
            <a:spLocks noGrp="1"/>
          </p:cNvSpPr>
          <p:nvPr>
            <p:ph type="body" sz="quarter" idx="25" hasCustomPrompt="1"/>
          </p:nvPr>
        </p:nvSpPr>
        <p:spPr>
          <a:xfrm>
            <a:off x="701675" y="3797925"/>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20" name="Text Placeholder 14">
            <a:extLst>
              <a:ext uri="{FF2B5EF4-FFF2-40B4-BE49-F238E27FC236}">
                <a16:creationId xmlns:a16="http://schemas.microsoft.com/office/drawing/2014/main" id="{99D2927B-9BA1-4072-844B-1840D4566B76}"/>
              </a:ext>
            </a:extLst>
          </p:cNvPr>
          <p:cNvSpPr>
            <a:spLocks noGrp="1"/>
          </p:cNvSpPr>
          <p:nvPr>
            <p:ph type="body" sz="quarter" idx="26" hasCustomPrompt="1"/>
          </p:nvPr>
        </p:nvSpPr>
        <p:spPr>
          <a:xfrm>
            <a:off x="701675" y="4975225"/>
            <a:ext cx="936000" cy="936000"/>
          </a:xfrm>
        </p:spPr>
        <p:txBody>
          <a:bodyPr lIns="72000" rIns="72000" anchor="ctr" anchorCtr="0"/>
          <a:lstStyle>
            <a:lvl1pPr marL="0" indent="0" algn="ctr">
              <a:buNone/>
              <a:defRPr sz="1400"/>
            </a:lvl1pPr>
          </a:lstStyle>
          <a:p>
            <a:pPr lvl="0"/>
            <a:r>
              <a:rPr lang="da-DK" dirty="0"/>
              <a:t>Placer ikon her</a:t>
            </a:r>
            <a:endParaRPr lang="da-DK"/>
          </a:p>
        </p:txBody>
      </p:sp>
    </p:spTree>
    <p:extLst>
      <p:ext uri="{BB962C8B-B14F-4D97-AF65-F5344CB8AC3E}">
        <p14:creationId xmlns:p14="http://schemas.microsoft.com/office/powerpoint/2010/main" val="3415232413"/>
      </p:ext>
    </p:extLst>
  </p:cSld>
  <p:clrMapOvr>
    <a:masterClrMapping/>
  </p:clrMapOvr>
  <p:extLst>
    <p:ext uri="{DCECCB84-F9BA-43D5-87BE-67443E8EF086}">
      <p15:sldGuideLst xmlns:p15="http://schemas.microsoft.com/office/powerpoint/2012/main">
        <p15:guide id="5" pos="1970" userDrawn="1">
          <p15:clr>
            <a:srgbClr val="A4A3A4"/>
          </p15:clr>
        </p15:guide>
        <p15:guide id="6" pos="2197" userDrawn="1">
          <p15:clr>
            <a:srgbClr val="A4A3A4"/>
          </p15:clr>
        </p15:guide>
        <p15:guide id="7" pos="3725" userDrawn="1">
          <p15:clr>
            <a:srgbClr val="A4A3A4"/>
          </p15:clr>
        </p15:guide>
        <p15:guide id="8" pos="3952" userDrawn="1">
          <p15:clr>
            <a:srgbClr val="A4A3A4"/>
          </p15:clr>
        </p15:guide>
        <p15:guide id="9" pos="5481" userDrawn="1">
          <p15:clr>
            <a:srgbClr val="A4A3A4"/>
          </p15:clr>
        </p15:guide>
        <p15:guide id="10" pos="5707" userDrawn="1">
          <p15:clr>
            <a:srgbClr val="A4A3A4"/>
          </p15:clr>
        </p15:guide>
        <p15:guide id="11" pos="1031" userDrawn="1">
          <p15:clr>
            <a:srgbClr val="A4A3A4"/>
          </p15:clr>
        </p15:guide>
        <p15:guide id="12" orient="horz" pos="1508" userDrawn="1">
          <p15:clr>
            <a:srgbClr val="A4A3A4"/>
          </p15:clr>
        </p15:guide>
        <p15:guide id="13" orient="horz" pos="2240" userDrawn="1">
          <p15:clr>
            <a:srgbClr val="A4A3A4"/>
          </p15:clr>
        </p15:guide>
        <p15:guide id="14" orient="horz" pos="1650" userDrawn="1">
          <p15:clr>
            <a:srgbClr val="A4A3A4"/>
          </p15:clr>
        </p15:guide>
        <p15:guide id="15" orient="horz" pos="2392" userDrawn="1">
          <p15:clr>
            <a:srgbClr val="A4A3A4"/>
          </p15:clr>
        </p15:guide>
        <p15:guide id="16" orient="horz" pos="2982" userDrawn="1">
          <p15:clr>
            <a:srgbClr val="A4A3A4"/>
          </p15:clr>
        </p15:guide>
        <p15:guide id="17" orient="horz" pos="4320" userDrawn="1">
          <p15:clr>
            <a:srgbClr val="A4A3A4"/>
          </p15:clr>
        </p15:guide>
        <p15:guide id="18" orient="horz" pos="3133"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    Statement    (kort tekst)">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chemeClr val="tx2"/>
          </a:solidFill>
          <a:ln>
            <a:noFill/>
          </a:ln>
          <a:effectLst/>
        </p:spPr>
        <p:txBody>
          <a:bodyPr wrap="none" lIns="0" tIns="0" rIns="0" bIns="0" anchor="ctr"/>
          <a:lstStyle/>
          <a:p>
            <a:endParaRPr lang="da-DK" sz="1700" dirty="0"/>
          </a:p>
        </p:txBody>
      </p:sp>
      <p:sp>
        <p:nvSpPr>
          <p:cNvPr id="2" name="Title 1"/>
          <p:cNvSpPr>
            <a:spLocks noGrp="1"/>
          </p:cNvSpPr>
          <p:nvPr>
            <p:ph type="title" hasCustomPrompt="1"/>
          </p:nvPr>
        </p:nvSpPr>
        <p:spPr bwMode="white">
          <a:xfrm>
            <a:off x="701675" y="1357273"/>
            <a:ext cx="10785475" cy="4566398"/>
          </a:xfrm>
        </p:spPr>
        <p:txBody>
          <a:bodyPr rIns="0"/>
          <a:lstStyle>
            <a:lvl1pPr algn="ctr">
              <a:lnSpc>
                <a:spcPct val="88000"/>
              </a:lnSpc>
              <a:defRPr sz="4400">
                <a:solidFill>
                  <a:schemeClr val="bg1"/>
                </a:solidFill>
              </a:defRPr>
            </a:lvl1pPr>
          </a:lstStyle>
          <a:p>
            <a:r>
              <a:rPr lang="da-DK" dirty="0"/>
              <a:t>Klik her for at tilføje tekst</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28-09-2023</a:t>
            </a:fld>
            <a:endParaRPr lang="da-DK" dirty="0"/>
          </a:p>
        </p:txBody>
      </p:sp>
      <p:sp>
        <p:nvSpPr>
          <p:cNvPr id="6" name="Footer Placeholder 5"/>
          <p:cNvSpPr>
            <a:spLocks noGrp="1"/>
          </p:cNvSpPr>
          <p:nvPr>
            <p:ph type="ftr" sz="quarter" idx="11"/>
          </p:nvPr>
        </p:nvSpPr>
        <p:spPr bwMode="white"/>
        <p:txBody>
          <a:bodyPr/>
          <a:lstStyle>
            <a:lvl1pPr>
              <a:defRPr>
                <a:solidFill>
                  <a:schemeClr val="bg1"/>
                </a:solidFill>
              </a:defRPr>
            </a:lvl1p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3" name="Slide Number Placeholder 5 (FAST)"/>
          <p:cNvSpPr txBox="1">
            <a:spLocks/>
          </p:cNvSpPr>
          <p:nvPr userDrawn="1"/>
        </p:nvSpPr>
        <p:spPr bwMode="white">
          <a:xfrm>
            <a:off x="702668" y="6400800"/>
            <a:ext cx="279770" cy="274857"/>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pic>
        <p:nvPicPr>
          <p:cNvPr id="329663758" name="image" descr="{&quot;templafy&quot;:{&quot;id&quot;:&quot;1b001239-b2b7-44f9-a6f4-f46086e055c6&quot;}}"/>
          <p:cNvPicPr>
            <a:picLocks noChangeAspect="1"/>
          </p:cNvPicPr>
          <p:nvPr/>
        </p:nvPicPr>
        <p:blipFill>
          <a:blip r:embed="rId2">
            <a:extLst/>
          </a:blip>
          <a:stretch>
            <a:fillRect/>
          </a:stretch>
        </p:blipFill>
        <p:spPr>
          <a:xfrm>
            <a:off x="8976321" y="6042696"/>
            <a:ext cx="2534400" cy="655200"/>
          </a:xfrm>
          <a:prstGeom prst="rect">
            <a:avLst/>
          </a:prstGeom>
        </p:spPr>
      </p:pic>
    </p:spTree>
    <p:extLst>
      <p:ext uri="{BB962C8B-B14F-4D97-AF65-F5344CB8AC3E}">
        <p14:creationId xmlns:p14="http://schemas.microsoft.com/office/powerpoint/2010/main" val="169159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kille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4726800" anchor="t" anchorCtr="0"/>
          <a:lstStyle>
            <a:lvl1pPr marL="0" indent="0" algn="ctr">
              <a:buNone/>
              <a:defRPr sz="1400" b="0"/>
            </a:lvl1pPr>
          </a:lstStyle>
          <a:p>
            <a:r>
              <a:rPr lang="da-DK" noProof="1"/>
              <a:t>Klik på rammen for at indsætte billede via Templafy og Images</a:t>
            </a:r>
            <a:endParaRPr lang="da-DK"/>
          </a:p>
        </p:txBody>
      </p:sp>
      <p:sp>
        <p:nvSpPr>
          <p:cNvPr id="11" name="Title 1">
            <a:extLst>
              <a:ext uri="{FF2B5EF4-FFF2-40B4-BE49-F238E27FC236}">
                <a16:creationId xmlns:a16="http://schemas.microsoft.com/office/drawing/2014/main" id="{3130A091-D2A2-437A-86F2-B1116CB2DD8B}"/>
              </a:ext>
            </a:extLst>
          </p:cNvPr>
          <p:cNvSpPr>
            <a:spLocks noGrp="1"/>
          </p:cNvSpPr>
          <p:nvPr>
            <p:ph type="title" hasCustomPrompt="1"/>
          </p:nvPr>
        </p:nvSpPr>
        <p:spPr>
          <a:xfrm>
            <a:off x="7282800" y="180000"/>
            <a:ext cx="4438800" cy="6498000"/>
          </a:xfrm>
          <a:solidFill>
            <a:schemeClr val="tx2"/>
          </a:solidFill>
        </p:spPr>
        <p:txBody>
          <a:bodyPr lIns="241200" tIns="234000" rIns="241200" bIns="234000"/>
          <a:lstStyle>
            <a:lvl1pPr>
              <a:lnSpc>
                <a:spcPct val="88000"/>
              </a:lnSpc>
              <a:defRPr sz="3400">
                <a:solidFill>
                  <a:schemeClr val="bg1"/>
                </a:solidFill>
              </a:defRPr>
            </a:lvl1pPr>
          </a:lstStyle>
          <a:p>
            <a:pPr lvl="0"/>
            <a:r>
              <a:rPr lang="da-DK" noProof="0" dirty="0"/>
              <a:t>Klik for at tilføje titel</a:t>
            </a:r>
            <a:endParaRPr lang="da-DK"/>
          </a:p>
        </p:txBody>
      </p:sp>
      <p:sp>
        <p:nvSpPr>
          <p:cNvPr id="13" name="Text Placeholder 2"/>
          <p:cNvSpPr>
            <a:spLocks noGrp="1"/>
          </p:cNvSpPr>
          <p:nvPr>
            <p:ph type="body" sz="half" idx="1" hasCustomPrompt="1"/>
          </p:nvPr>
        </p:nvSpPr>
        <p:spPr bwMode="white">
          <a:xfrm>
            <a:off x="7550034" y="1450800"/>
            <a:ext cx="3941166" cy="3780000"/>
          </a:xfrm>
        </p:spPr>
        <p:txBody>
          <a:bodyPr rIns="144000"/>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28-09-2023</a:t>
            </a:fld>
            <a:endParaRPr lang="da-DK" dirty="0"/>
          </a:p>
        </p:txBody>
      </p:sp>
      <p:sp>
        <p:nvSpPr>
          <p:cNvPr id="16" name="Footer Placeholder 3">
            <a:extLst>
              <a:ext uri="{FF2B5EF4-FFF2-40B4-BE49-F238E27FC236}">
                <a16:creationId xmlns:a16="http://schemas.microsoft.com/office/drawing/2014/main" id="{CB61A52D-8590-43B2-9F10-300CF644B6B9}"/>
              </a:ext>
            </a:extLst>
          </p:cNvPr>
          <p:cNvSpPr>
            <a:spLocks noGrp="1"/>
          </p:cNvSpPr>
          <p:nvPr>
            <p:ph type="ftr" sz="quarter" idx="18"/>
          </p:nvPr>
        </p:nvSpPr>
        <p:spPr>
          <a:xfrm>
            <a:off x="1029600" y="6400800"/>
            <a:ext cx="3794400" cy="277200"/>
          </a:xfrm>
        </p:spPr>
        <p:txBody>
          <a:bodyPr/>
          <a:lstStyle>
            <a:lvl1pPr>
              <a:defRPr>
                <a:solidFill>
                  <a:schemeClr val="bg1"/>
                </a:solidFill>
              </a:defRPr>
            </a:lvl1pPr>
          </a:lstStyle>
          <a:p>
            <a:endParaRPr lang="da-DK" dirty="0"/>
          </a:p>
        </p:txBody>
      </p:sp>
      <p:sp>
        <p:nvSpPr>
          <p:cNvPr id="17" name="Slide Number Placeholder 7">
            <a:extLst>
              <a:ext uri="{FF2B5EF4-FFF2-40B4-BE49-F238E27FC236}">
                <a16:creationId xmlns:a16="http://schemas.microsoft.com/office/drawing/2014/main" id="{7B82154A-6A4A-4F95-8844-A5A220EDA9A5}"/>
              </a:ext>
            </a:extLst>
          </p:cNvPr>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dirty="0"/>
          </a:p>
        </p:txBody>
      </p:sp>
      <p:pic>
        <p:nvPicPr>
          <p:cNvPr id="1945110769" name="Logo" descr="{&quot;templafy&quot;:{&quot;id&quot;:&quot;b20cb201-fcf4-4967-b94e-8878de436b74&quot;}}"/>
          <p:cNvPicPr>
            <a:picLocks noChangeAspect="1"/>
          </p:cNvPicPr>
          <p:nvPr/>
        </p:nvPicPr>
        <p:blipFill>
          <a:blip r:embed="rId2">
            <a:extLst/>
          </a:blip>
          <a:stretch>
            <a:fillRect/>
          </a:stretch>
        </p:blipFill>
        <p:spPr>
          <a:xfrm>
            <a:off x="8976321" y="6042696"/>
            <a:ext cx="2534400" cy="655200"/>
          </a:xfrm>
          <a:prstGeom prst="rect">
            <a:avLst/>
          </a:prstGeom>
        </p:spPr>
      </p:pic>
      <p:sp>
        <p:nvSpPr>
          <p:cNvPr id="9" name="AutoShape 4">
            <a:extLst>
              <a:ext uri="{FF2B5EF4-FFF2-40B4-BE49-F238E27FC236}">
                <a16:creationId xmlns:a16="http://schemas.microsoft.com/office/drawing/2014/main" id="{8E9F2879-9B5A-4058-B154-E03170C6CED0}"/>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219356604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587" userDrawn="1">
          <p15:clr>
            <a:srgbClr val="A4A3A4"/>
          </p15:clr>
        </p15:guide>
        <p15:guide id="2" pos="4755"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Skilleside     (mere tekst)">
    <p:spTree>
      <p:nvGrpSpPr>
        <p:cNvPr id="1" name=""/>
        <p:cNvGrpSpPr/>
        <p:nvPr/>
      </p:nvGrpSpPr>
      <p:grpSpPr>
        <a:xfrm>
          <a:off x="0" y="0"/>
          <a:ext cx="0" cy="0"/>
          <a:chOff x="0" y="0"/>
          <a:chExt cx="0" cy="0"/>
        </a:xfrm>
      </p:grpSpPr>
      <p:sp>
        <p:nvSpPr>
          <p:cNvPr id="10" name="Baggrund"/>
          <p:cNvSpPr/>
          <p:nvPr userDrawn="1"/>
        </p:nvSpPr>
        <p:spPr bwMode="white">
          <a:xfrm>
            <a:off x="0" y="0"/>
            <a:ext cx="12192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5"/>
            <a:ext cx="11830050" cy="6494503"/>
          </a:xfrm>
        </p:spPr>
        <p:txBody>
          <a:bodyPr lIns="72000" tIns="36000" rIns="72000"/>
          <a:lstStyle>
            <a:lvl1pPr marL="0" indent="0" algn="ctr">
              <a:buNone/>
              <a:defRPr sz="1400"/>
            </a:lvl1pPr>
          </a:lstStyle>
          <a:p>
            <a:r>
              <a:rPr lang="da-DK" noProof="1"/>
              <a:t>Klik på rammen for at indsætte billede via Templafy og Images</a:t>
            </a:r>
            <a:endParaRPr lang="da-DK"/>
          </a:p>
        </p:txBody>
      </p:sp>
      <p:sp>
        <p:nvSpPr>
          <p:cNvPr id="6" name="Text Placeholder 5"/>
          <p:cNvSpPr>
            <a:spLocks noGrp="1"/>
          </p:cNvSpPr>
          <p:nvPr userDrawn="1">
            <p:ph type="body" sz="quarter" idx="16" hasCustomPrompt="1"/>
          </p:nvPr>
        </p:nvSpPr>
        <p:spPr>
          <a:xfrm>
            <a:off x="701675" y="412750"/>
            <a:ext cx="10785475" cy="1027150"/>
          </a:xfrm>
          <a:solidFill>
            <a:srgbClr val="FFFFFF">
              <a:alpha val="70000"/>
            </a:srgbClr>
          </a:solidFill>
        </p:spPr>
        <p:txBody>
          <a:bodyPr wrap="square" lIns="252000" tIns="216000" rIns="252000" bIns="216000">
            <a:spAutoFit/>
          </a:bodyPr>
          <a:lstStyle>
            <a:lvl1pPr marL="0" indent="0" algn="l">
              <a:lnSpc>
                <a:spcPct val="96000"/>
              </a:lnSpc>
              <a:spcBef>
                <a:spcPts val="0"/>
              </a:spcBef>
              <a:buNone/>
              <a:defRPr sz="4000" b="0">
                <a:solidFill>
                  <a:srgbClr val="031D5C"/>
                </a:solidFill>
                <a:latin typeface="+mj-lt"/>
              </a:defRPr>
            </a:lvl1pPr>
            <a:lvl2pPr algn="r">
              <a:spcBef>
                <a:spcPts val="1200"/>
              </a:spcBef>
              <a:defRPr sz="1200" b="1" cap="all" baseline="0">
                <a:solidFill>
                  <a:schemeClr val="tx2"/>
                </a:solidFill>
              </a:defRPr>
            </a:lvl2pPr>
          </a:lstStyle>
          <a:p>
            <a:pPr lvl="0"/>
            <a:r>
              <a:rPr lang="da-DK" dirty="0"/>
              <a:t>Klik her for at tilføje tekst</a:t>
            </a:r>
            <a:endParaRPr lang="da-DK"/>
          </a:p>
        </p:txBody>
      </p:sp>
      <p:sp>
        <p:nvSpPr>
          <p:cNvPr id="3" name="Date Placeholder 2"/>
          <p:cNvSpPr>
            <a:spLocks noGrp="1"/>
          </p:cNvSpPr>
          <p:nvPr>
            <p:ph type="dt" sz="half" idx="17"/>
          </p:nvPr>
        </p:nvSpPr>
        <p:spPr/>
        <p:txBody>
          <a:bodyPr/>
          <a:lstStyle/>
          <a:p>
            <a:fld id="{D709F18B-C64D-467D-95E0-03999A31A181}" type="datetime1">
              <a:rPr lang="da-DK" smtClean="0"/>
              <a:t>28-09-2023</a:t>
            </a:fld>
            <a:endParaRPr lang="da-DK" dirty="0"/>
          </a:p>
        </p:txBody>
      </p:sp>
      <p:sp>
        <p:nvSpPr>
          <p:cNvPr id="4" name="Footer Placeholder 3"/>
          <p:cNvSpPr>
            <a:spLocks noGrp="1"/>
          </p:cNvSpPr>
          <p:nvPr>
            <p:ph type="ftr" sz="quarter" idx="18"/>
          </p:nvPr>
        </p:nvSpPr>
        <p:spPr/>
        <p:txBody>
          <a:bodyPr/>
          <a:lstStyle>
            <a:lvl1pPr>
              <a:defRPr>
                <a:solidFill>
                  <a:schemeClr val="bg1"/>
                </a:solidFill>
              </a:defRPr>
            </a:lvl1pPr>
          </a:lstStyle>
          <a:p>
            <a:endParaRPr lang="da-DK" dirty="0"/>
          </a:p>
        </p:txBody>
      </p:sp>
      <p:sp>
        <p:nvSpPr>
          <p:cNvPr id="12" name="Slide Number Placeholder 7"/>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dirty="0"/>
          </a:p>
        </p:txBody>
      </p:sp>
      <p:pic>
        <p:nvPicPr>
          <p:cNvPr id="1024355241" name="Logo" descr="{&quot;templafy&quot;:{&quot;id&quot;:&quot;d0a75684-f3e3-40ea-b269-b891d73f314f&quot;}}"/>
          <p:cNvPicPr>
            <a:picLocks noChangeAspect="1"/>
          </p:cNvPicPr>
          <p:nvPr/>
        </p:nvPicPr>
        <p:blipFill>
          <a:blip r:embed="rId2">
            <a:extLst/>
          </a:blip>
          <a:stretch>
            <a:fillRect/>
          </a:stretch>
        </p:blipFill>
        <p:spPr>
          <a:xfrm>
            <a:off x="8976321" y="6042696"/>
            <a:ext cx="2534400" cy="655200"/>
          </a:xfrm>
          <a:prstGeom prst="rect">
            <a:avLst/>
          </a:prstGeom>
        </p:spPr>
      </p:pic>
      <p:sp>
        <p:nvSpPr>
          <p:cNvPr id="11" name="AutoShape 4">
            <a:extLst>
              <a:ext uri="{FF2B5EF4-FFF2-40B4-BE49-F238E27FC236}">
                <a16:creationId xmlns:a16="http://schemas.microsoft.com/office/drawing/2014/main" id="{743BB1CB-D07E-4306-A02E-E60C03604D7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735429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med log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2DAD9-61A5-4644-911A-CD4E35B30F1B}"/>
              </a:ext>
            </a:extLst>
          </p:cNvPr>
          <p:cNvSpPr>
            <a:spLocks noGrp="1"/>
          </p:cNvSpPr>
          <p:nvPr>
            <p:ph type="dt" sz="half" idx="10"/>
          </p:nvPr>
        </p:nvSpPr>
        <p:spPr/>
        <p:txBody>
          <a:bodyPr/>
          <a:lstStyle/>
          <a:p>
            <a:fld id="{D709F18B-C64D-467D-95E0-03999A31A181}" type="datetime1">
              <a:rPr lang="da-DK" smtClean="0"/>
              <a:t>28-09-2023</a:t>
            </a:fld>
            <a:endParaRPr lang="da-DK" dirty="0"/>
          </a:p>
        </p:txBody>
      </p:sp>
      <p:sp>
        <p:nvSpPr>
          <p:cNvPr id="3" name="Footer Placeholder 2">
            <a:extLst>
              <a:ext uri="{FF2B5EF4-FFF2-40B4-BE49-F238E27FC236}">
                <a16:creationId xmlns:a16="http://schemas.microsoft.com/office/drawing/2014/main" id="{3960EBFC-9F9A-4DB5-9FA4-FE26576D8AA1}"/>
              </a:ext>
            </a:extLst>
          </p:cNvPr>
          <p:cNvSpPr>
            <a:spLocks noGrp="1"/>
          </p:cNvSpPr>
          <p:nvPr>
            <p:ph type="ftr" sz="quarter" idx="11"/>
          </p:nvPr>
        </p:nvSpPr>
        <p:spPr/>
        <p:txBody>
          <a:bodyPr/>
          <a:lstStyle/>
          <a:p>
            <a:endParaRPr lang="da-DK" dirty="0"/>
          </a:p>
        </p:txBody>
      </p:sp>
      <p:sp>
        <p:nvSpPr>
          <p:cNvPr id="4" name="Slide Number Placeholder 3">
            <a:extLst>
              <a:ext uri="{FF2B5EF4-FFF2-40B4-BE49-F238E27FC236}">
                <a16:creationId xmlns:a16="http://schemas.microsoft.com/office/drawing/2014/main" id="{6F13AFC6-9F5F-4A43-A002-F25D24167029}"/>
              </a:ext>
            </a:extLst>
          </p:cNvPr>
          <p:cNvSpPr>
            <a:spLocks noGrp="1"/>
          </p:cNvSpPr>
          <p:nvPr>
            <p:ph type="sldNum" sz="quarter" idx="12"/>
          </p:nvPr>
        </p:nvSpPr>
        <p:spPr/>
        <p:txBody>
          <a:body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2754954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Hvid tom">
    <p:spTree>
      <p:nvGrpSpPr>
        <p:cNvPr id="1" name=""/>
        <p:cNvGrpSpPr/>
        <p:nvPr/>
      </p:nvGrpSpPr>
      <p:grpSpPr>
        <a:xfrm>
          <a:off x="0" y="0"/>
          <a:ext cx="0" cy="0"/>
          <a:chOff x="0" y="0"/>
          <a:chExt cx="0" cy="0"/>
        </a:xfrm>
      </p:grpSpPr>
      <p:sp>
        <p:nvSpPr>
          <p:cNvPr id="6" name="Baggrund"/>
          <p:cNvSpPr/>
          <p:nvPr userDrawn="1"/>
        </p:nvSpPr>
        <p:spPr bwMode="auto">
          <a:xfrm>
            <a:off x="1838" y="0"/>
            <a:ext cx="12190161"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2" name="Title 1">
            <a:extLst>
              <a:ext uri="{FF2B5EF4-FFF2-40B4-BE49-F238E27FC236}">
                <a16:creationId xmlns:a16="http://schemas.microsoft.com/office/drawing/2014/main" id="{9277A8AC-F640-4960-ADC6-30AC3801C4E2}"/>
              </a:ext>
            </a:extLst>
          </p:cNvPr>
          <p:cNvSpPr>
            <a:spLocks noGrp="1"/>
          </p:cNvSpPr>
          <p:nvPr>
            <p:ph type="title" hasCustomPrompt="1"/>
          </p:nvPr>
        </p:nvSpPr>
        <p:spPr/>
        <p:txBody>
          <a:bodyPr/>
          <a:lstStyle/>
          <a:p>
            <a:r>
              <a:rPr lang="da-DK" dirty="0"/>
              <a:t>Klik her for at tilføje titel</a:t>
            </a:r>
            <a:endParaRPr lang="da-DK"/>
          </a:p>
        </p:txBody>
      </p:sp>
      <p:sp>
        <p:nvSpPr>
          <p:cNvPr id="3" name="Date Placeholder 2"/>
          <p:cNvSpPr>
            <a:spLocks noGrp="1"/>
          </p:cNvSpPr>
          <p:nvPr>
            <p:ph type="dt" sz="half" idx="10"/>
          </p:nvPr>
        </p:nvSpPr>
        <p:spPr>
          <a:xfrm>
            <a:off x="0" y="6912000"/>
            <a:ext cx="0" cy="0"/>
          </a:xfrm>
          <a:prstGeom prst="rect">
            <a:avLst/>
          </a:prstGeom>
        </p:spPr>
        <p:txBody>
          <a:bodyPr/>
          <a:lstStyle>
            <a:lvl1pPr>
              <a:defRPr>
                <a:noFill/>
              </a:defRPr>
            </a:lvl1pPr>
          </a:lstStyle>
          <a:p>
            <a:fld id="{ED5F2DD1-FF2E-4A6A-A9E9-8BE1BCFC17F4}" type="datetime1">
              <a:rPr lang="da-DK" smtClean="0"/>
              <a:pPr/>
              <a:t>28-09-2023</a:t>
            </a:fld>
            <a:endParaRPr lang="da-DK" dirty="0"/>
          </a:p>
        </p:txBody>
      </p:sp>
      <p:sp>
        <p:nvSpPr>
          <p:cNvPr id="4" name="Footer Placeholder 3"/>
          <p:cNvSpPr>
            <a:spLocks noGrp="1"/>
          </p:cNvSpPr>
          <p:nvPr>
            <p:ph type="ftr" sz="quarter" idx="11"/>
          </p:nvPr>
        </p:nvSpPr>
        <p:spPr>
          <a:xfrm>
            <a:off x="0" y="6912000"/>
            <a:ext cx="0" cy="0"/>
          </a:xfrm>
          <a:prstGeom prst="rect">
            <a:avLst/>
          </a:prstGeom>
        </p:spPr>
        <p:txBody>
          <a:bodyPr/>
          <a:lstStyle>
            <a:lvl1pPr>
              <a:defRPr>
                <a:noFill/>
              </a:defRPr>
            </a:lvl1pPr>
          </a:lstStyle>
          <a:p>
            <a:endParaRPr lang="da-DK" dirty="0"/>
          </a:p>
        </p:txBody>
      </p:sp>
      <p:sp>
        <p:nvSpPr>
          <p:cNvPr id="5" name="Slide Number Placeholder 4"/>
          <p:cNvSpPr>
            <a:spLocks noGrp="1"/>
          </p:cNvSpPr>
          <p:nvPr>
            <p:ph type="sldNum" sz="quarter" idx="12"/>
          </p:nvPr>
        </p:nvSpPr>
        <p:spPr>
          <a:xfrm>
            <a:off x="0" y="6912000"/>
            <a:ext cx="0" cy="0"/>
          </a:xfrm>
          <a:prstGeom prst="rect">
            <a:avLst/>
          </a:prstGeom>
        </p:spPr>
        <p:txBody>
          <a:bodyPr/>
          <a:lstStyle>
            <a:lvl1pPr>
              <a:defRPr>
                <a:noFill/>
              </a:defRPr>
            </a:lvl1pPr>
          </a:lstStyle>
          <a:p>
            <a:fld id="{1E80101F-5742-4645-B1C0-D6AFABF6C92F}" type="slidenum">
              <a:rPr lang="da-DK" smtClean="0"/>
              <a:pPr/>
              <a:t>‹nr.›</a:t>
            </a:fld>
            <a:endParaRPr lang="da-DK" dirty="0"/>
          </a:p>
        </p:txBody>
      </p:sp>
    </p:spTree>
    <p:extLst>
      <p:ext uri="{BB962C8B-B14F-4D97-AF65-F5344CB8AC3E}">
        <p14:creationId xmlns:p14="http://schemas.microsoft.com/office/powerpoint/2010/main" val="2107177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fslutning">
    <p:bg>
      <p:bgPr>
        <a:solidFill>
          <a:schemeClr val="bg1"/>
        </a:solidFill>
        <a:effectLst/>
      </p:bgPr>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2"/>
            </p:custDataLst>
            <p:extLst>
              <p:ext uri="{D42A27DB-BD31-4B8C-83A1-F6EECF244321}">
                <p14:modId xmlns:p14="http://schemas.microsoft.com/office/powerpoint/2010/main" val="41865259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58" name="think-cell Slide" r:id="rId4" imgW="342" imgH="337" progId="TCLayout.ActiveDocument.1">
                  <p:embed/>
                </p:oleObj>
              </mc:Choice>
              <mc:Fallback>
                <p:oleObj name="think-cell Slide" r:id="rId4" imgW="342" imgH="337"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Picture Placeholder 2"/>
          <p:cNvSpPr>
            <a:spLocks noGrp="1"/>
          </p:cNvSpPr>
          <p:nvPr>
            <p:ph type="pic" sz="quarter" idx="10" hasCustomPrompt="1"/>
          </p:nvPr>
        </p:nvSpPr>
        <p:spPr>
          <a:xfrm>
            <a:off x="179388" y="179388"/>
            <a:ext cx="11830050" cy="6498612"/>
          </a:xfrm>
          <a:noFill/>
        </p:spPr>
        <p:txBody>
          <a:bodyPr lIns="72000" tIns="36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467544" y="4779149"/>
            <a:ext cx="11255000" cy="1897875"/>
          </a:xfrm>
          <a:solidFill>
            <a:schemeClr val="tx2">
              <a:alpha val="80000"/>
            </a:schemeClr>
          </a:solidFill>
        </p:spPr>
        <p:txBody>
          <a:bodyPr lIns="234000" tIns="234000" rIns="2970000" bIns="234000" anchor="t" anchorCtr="0"/>
          <a:lstStyle>
            <a:lvl1pPr marL="0" indent="0">
              <a:lnSpc>
                <a:spcPct val="100000"/>
              </a:lnSpc>
              <a:spcBef>
                <a:spcPts val="0"/>
              </a:spcBef>
              <a:buNone/>
              <a:defRPr sz="1800" b="0">
                <a:solidFill>
                  <a:schemeClr val="bg1"/>
                </a:solidFill>
              </a:defRPr>
            </a:lvl1pPr>
          </a:lstStyle>
          <a:p>
            <a:r>
              <a:rPr lang="da-DK" dirty="0"/>
              <a:t>Skriv kontaktdata</a:t>
            </a:r>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28-09-2023</a:t>
            </a:fld>
            <a:endParaRPr lang="da-DK" dirty="0"/>
          </a:p>
        </p:txBody>
      </p:sp>
      <p:sp>
        <p:nvSpPr>
          <p:cNvPr id="11" name="Footer Placeholder 3"/>
          <p:cNvSpPr>
            <a:spLocks noGrp="1"/>
          </p:cNvSpPr>
          <p:nvPr>
            <p:ph type="ftr" sz="quarter" idx="18"/>
          </p:nvPr>
        </p:nvSpPr>
        <p:spPr>
          <a:xfrm>
            <a:off x="0" y="6912000"/>
            <a:ext cx="0" cy="0"/>
          </a:xfrm>
        </p:spPr>
        <p:txBody>
          <a:bodyPr/>
          <a:lstStyle>
            <a:lvl1pPr>
              <a:defRPr>
                <a:noFill/>
              </a:defRPr>
            </a:lvl1pPr>
          </a:lstStyle>
          <a:p>
            <a:endParaRPr lang="da-DK" dirty="0"/>
          </a:p>
        </p:txBody>
      </p:sp>
      <p:sp>
        <p:nvSpPr>
          <p:cNvPr id="12" name="Slide Number Placeholder 7"/>
          <p:cNvSpPr>
            <a:spLocks noGrp="1"/>
          </p:cNvSpPr>
          <p:nvPr>
            <p:ph type="sldNum" sz="quarter" idx="19"/>
          </p:nvPr>
        </p:nvSpPr>
        <p:spPr>
          <a:xfrm>
            <a:off x="0" y="6912000"/>
            <a:ext cx="0" cy="0"/>
          </a:xfrm>
        </p:spPr>
        <p:txBody>
          <a:bodyPr/>
          <a:lstStyle>
            <a:lvl1pPr>
              <a:defRPr>
                <a:noFill/>
              </a:defRPr>
            </a:lvl1pPr>
          </a:lstStyle>
          <a:p>
            <a:fld id="{80AE25ED-097C-4BDC-A7CE-FA97BD9CA3B5}" type="slidenum">
              <a:rPr lang="da-DK" smtClean="0"/>
              <a:pPr/>
              <a:t>‹nr.›</a:t>
            </a:fld>
            <a:endParaRPr lang="da-DK" dirty="0"/>
          </a:p>
        </p:txBody>
      </p:sp>
      <p:pic>
        <p:nvPicPr>
          <p:cNvPr id="257887346" name="Logo" descr="{&quot;templafy&quot;:{&quot;id&quot;:&quot;ce5a6314-1dc9-4283-9a13-e199b33178ed&quot;}}"/>
          <p:cNvPicPr>
            <a:picLocks noChangeAspect="1"/>
          </p:cNvPicPr>
          <p:nvPr/>
        </p:nvPicPr>
        <p:blipFill>
          <a:blip r:embed="rId6">
            <a:extLst/>
          </a:blip>
          <a:stretch>
            <a:fillRect/>
          </a:stretch>
        </p:blipFill>
        <p:spPr>
          <a:xfrm>
            <a:off x="8791074" y="5895894"/>
            <a:ext cx="2725200" cy="705600"/>
          </a:xfrm>
          <a:prstGeom prst="rect">
            <a:avLst/>
          </a:prstGeom>
        </p:spPr>
      </p:pic>
      <p:sp>
        <p:nvSpPr>
          <p:cNvPr id="9" name="AutoShape 4">
            <a:extLst>
              <a:ext uri="{FF2B5EF4-FFF2-40B4-BE49-F238E27FC236}">
                <a16:creationId xmlns:a16="http://schemas.microsoft.com/office/drawing/2014/main" id="{B3CC375C-A6A8-4D1F-9065-67771B3085EF}"/>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
        <p:nvSpPr>
          <p:cNvPr id="13" name="TextBox 5"/>
          <p:cNvSpPr txBox="1"/>
          <p:nvPr userDrawn="1"/>
        </p:nvSpPr>
        <p:spPr>
          <a:xfrm>
            <a:off x="983432" y="6260410"/>
            <a:ext cx="1550946" cy="276999"/>
          </a:xfrm>
          <a:prstGeom prst="rect">
            <a:avLst/>
          </a:prstGeom>
          <a:noFill/>
        </p:spPr>
        <p:txBody>
          <a:bodyPr wrap="square" lIns="0" tIns="0" rIns="0" bIns="0" rtlCol="0">
            <a:spAutoFit/>
          </a:bodyPr>
          <a:lstStyle/>
          <a:p>
            <a:pPr algn="ctr">
              <a:lnSpc>
                <a:spcPct val="100000"/>
              </a:lnSpc>
              <a:spcBef>
                <a:spcPts val="1100"/>
              </a:spcBef>
            </a:pPr>
            <a:r>
              <a:rPr lang="da-DK" sz="900" b="1" spc="100" dirty="0">
                <a:solidFill>
                  <a:schemeClr val="bg1"/>
                </a:solidFill>
                <a:latin typeface="+mn-lt"/>
                <a:ea typeface="Cambria" panose="02040503050406030204" pitchFamily="18" charset="0"/>
              </a:rPr>
              <a:t>STATENS ANALYSER OG IMPLEMENTERING</a:t>
            </a:r>
          </a:p>
        </p:txBody>
      </p:sp>
    </p:spTree>
    <p:extLst>
      <p:ext uri="{BB962C8B-B14F-4D97-AF65-F5344CB8AC3E}">
        <p14:creationId xmlns:p14="http://schemas.microsoft.com/office/powerpoint/2010/main" val="40616403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00B08C"/>
          </a:solidFill>
          <a:ln>
            <a:noFill/>
          </a:ln>
          <a:effectLst/>
        </p:spPr>
        <p:txBody>
          <a:bodyPr wrap="none" lIns="0" tIns="0" rIns="0" bIns="0" anchor="ctr"/>
          <a:lstStyle/>
          <a:p>
            <a:endParaRPr lang="da-DK" sz="1700" dirty="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bg1"/>
                </a:solidFill>
              </a:defRPr>
            </a:lvl1pPr>
            <a:lvl2pPr marL="216000">
              <a:spcBef>
                <a:spcPts val="0"/>
              </a:spcBef>
              <a:buClrTx/>
              <a:defRPr>
                <a:solidFill>
                  <a:schemeClr val="bg1"/>
                </a:solidFill>
              </a:defRPr>
            </a:lvl2pPr>
            <a:lvl3pPr marL="432000">
              <a:spcBef>
                <a:spcPts val="0"/>
              </a:spcBef>
              <a:buClrTx/>
              <a:defRPr>
                <a:solidFill>
                  <a:schemeClr val="bg1"/>
                </a:solidFill>
              </a:defRPr>
            </a:lvl3pPr>
            <a:lvl4pPr marL="432000">
              <a:spcBef>
                <a:spcPts val="0"/>
              </a:spcBef>
              <a:buClrTx/>
              <a:defRPr>
                <a:solidFill>
                  <a:schemeClr val="bg1"/>
                </a:solidFill>
              </a:defRPr>
            </a:lvl4pPr>
            <a:lvl5pPr marL="432000">
              <a:spcBef>
                <a:spcPts val="0"/>
              </a:spcBef>
              <a:buClrTx/>
              <a:defRPr>
                <a:solidFill>
                  <a:schemeClr val="bg1"/>
                </a:solidFill>
              </a:defRPr>
            </a:lvl5pPr>
            <a:lvl6pPr marL="432000">
              <a:spcBef>
                <a:spcPts val="0"/>
              </a:spcBef>
              <a:buClrTx/>
              <a:defRPr>
                <a:solidFill>
                  <a:schemeClr val="bg1"/>
                </a:solidFill>
              </a:defRPr>
            </a:lvl6pPr>
            <a:lvl7pPr marL="432000">
              <a:spcBef>
                <a:spcPts val="0"/>
              </a:spcBef>
              <a:buClrTx/>
              <a:defRPr>
                <a:solidFill>
                  <a:schemeClr val="bg1"/>
                </a:solidFill>
              </a:defRPr>
            </a:lvl7pPr>
            <a:lvl8pPr marL="432000">
              <a:spcBef>
                <a:spcPts val="0"/>
              </a:spcBef>
              <a:buClrTx/>
              <a:defRPr>
                <a:solidFill>
                  <a:schemeClr val="bg1"/>
                </a:solidFill>
              </a:defRPr>
            </a:lvl8pPr>
            <a:lvl9pPr marL="432000">
              <a:spcBef>
                <a:spcPts val="0"/>
              </a:spcBef>
              <a:buClrTx/>
              <a:defRPr>
                <a:solidFill>
                  <a:schemeClr val="bg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28-09-2023</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dirty="0">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pic>
        <p:nvPicPr>
          <p:cNvPr id="1026573520" name="image" descr="{&quot;templafy&quot;:{&quot;id&quot;:&quot;e7f57adc-e91f-4baa-9aff-d7805fcb386c&quot;}}"/>
          <p:cNvPicPr>
            <a:picLocks noChangeAspect="1"/>
          </p:cNvPicPr>
          <p:nvPr/>
        </p:nvPicPr>
        <p:blipFill>
          <a:blip r:embed="rId2">
            <a:extLst/>
          </a:blip>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dirty="0"/>
              <a:t>Klik her for at tilføje titel</a:t>
            </a:r>
            <a:endParaRPr lang="da-DK"/>
          </a:p>
        </p:txBody>
      </p:sp>
    </p:spTree>
    <p:extLst>
      <p:ext uri="{BB962C8B-B14F-4D97-AF65-F5344CB8AC3E}">
        <p14:creationId xmlns:p14="http://schemas.microsoft.com/office/powerpoint/2010/main" val="69703563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rugerguide ">
    <p:spTree>
      <p:nvGrpSpPr>
        <p:cNvPr id="1" name=""/>
        <p:cNvGrpSpPr/>
        <p:nvPr/>
      </p:nvGrpSpPr>
      <p:grpSpPr>
        <a:xfrm>
          <a:off x="0" y="0"/>
          <a:ext cx="0" cy="0"/>
          <a:chOff x="0" y="0"/>
          <a:chExt cx="0" cy="0"/>
        </a:xfrm>
      </p:grpSpPr>
      <p:sp>
        <p:nvSpPr>
          <p:cNvPr id="12" name="Text Box 3">
            <a:extLst>
              <a:ext uri="{FF2B5EF4-FFF2-40B4-BE49-F238E27FC236}">
                <a16:creationId xmlns:a16="http://schemas.microsoft.com/office/drawing/2014/main" id="{86940190-31B3-4285-B172-A74BDBF7AF53}"/>
              </a:ext>
            </a:extLst>
          </p:cNvPr>
          <p:cNvSpPr txBox="1">
            <a:spLocks noChangeArrowheads="1"/>
          </p:cNvSpPr>
          <p:nvPr userDrawn="1"/>
        </p:nvSpPr>
        <p:spPr bwMode="auto">
          <a:xfrm>
            <a:off x="4345027" y="1255687"/>
            <a:ext cx="2700000" cy="469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BILLEDER</a:t>
            </a:r>
            <a:endParaRPr lang="da-DK"/>
          </a:p>
          <a:p>
            <a:pPr marL="0" marR="0" lvl="0" indent="0" algn="l" defTabSz="914400" rtl="0" eaLnBrk="1" fontAlgn="auto" latinLnBrk="0" hangingPunct="1">
              <a:lnSpc>
                <a:spcPct val="100000"/>
              </a:lnSpc>
              <a:spcBef>
                <a:spcPts val="300"/>
              </a:spcBef>
              <a:spcAft>
                <a:spcPts val="600"/>
              </a:spcAft>
              <a:buClrTx/>
              <a:buSzTx/>
              <a:buFontTx/>
              <a:buNone/>
              <a:tabLst/>
              <a:defRPr/>
            </a:pPr>
            <a:r>
              <a:rPr lang="da-DK" sz="900" b="1" noProof="1">
                <a:solidFill>
                  <a:schemeClr val="tx1"/>
                </a:solidFill>
                <a:latin typeface="+mn-lt"/>
                <a:cs typeface="Arial" panose="020B0604020202020204" pitchFamily="34" charset="0"/>
              </a:rPr>
              <a:t>Indsæt fra Templafy</a:t>
            </a:r>
            <a:endParaRPr lang="da-DK"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på den blå </a:t>
            </a:r>
            <a:r>
              <a:rPr lang="da-DK" altLang="da-DK" sz="900" b="1" baseline="0" noProof="1">
                <a:solidFill>
                  <a:schemeClr val="tx1"/>
                </a:solidFill>
                <a:latin typeface="+mn-lt"/>
                <a:cs typeface="Arial" panose="020B0604020202020204" pitchFamily="34" charset="0"/>
              </a:rPr>
              <a:t>Templafy </a:t>
            </a:r>
            <a:r>
              <a:rPr lang="da-DK" altLang="da-DK" sz="900" b="0" baseline="0" noProof="1">
                <a:solidFill>
                  <a:schemeClr val="tx1"/>
                </a:solidFill>
                <a:latin typeface="+mn-lt"/>
                <a:cs typeface="Arial" panose="020B0604020202020204" pitchFamily="34" charset="0"/>
              </a:rPr>
              <a:t>knap</a:t>
            </a:r>
            <a:endParaRPr lang="da-DK"/>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1" baseline="0" noProof="1">
                <a:solidFill>
                  <a:schemeClr val="tx1"/>
                </a:solidFill>
                <a:latin typeface="+mn-lt"/>
                <a:cs typeface="Arial" panose="020B0604020202020204" pitchFamily="34" charset="0"/>
              </a:rPr>
              <a:t>2. </a:t>
            </a:r>
            <a:r>
              <a:rPr lang="da-DK" altLang="da-DK" sz="900" b="0" baseline="0" noProof="1">
                <a:solidFill>
                  <a:schemeClr val="tx1"/>
                </a:solidFill>
                <a:latin typeface="+mn-lt"/>
                <a:cs typeface="Arial" panose="020B0604020202020204" pitchFamily="34" charset="0"/>
              </a:rPr>
              <a:t>I dropdown menuen, vælg </a:t>
            </a:r>
            <a:r>
              <a:rPr lang="da-DK" altLang="da-DK" sz="900" b="1" baseline="0" noProof="1">
                <a:solidFill>
                  <a:schemeClr val="tx1"/>
                </a:solidFill>
                <a:latin typeface="+mn-lt"/>
                <a:cs typeface="Arial" panose="020B0604020202020204" pitchFamily="34" charset="0"/>
              </a:rPr>
              <a:t>Images</a:t>
            </a:r>
            <a:r>
              <a:rPr lang="da-DK" altLang="da-DK" sz="900" b="0" baseline="0" noProof="1">
                <a:solidFill>
                  <a:schemeClr val="tx1"/>
                </a:solidFill>
                <a:latin typeface="+mn-lt"/>
                <a:cs typeface="Arial" panose="020B0604020202020204" pitchFamily="34" charset="0"/>
              </a:rPr>
              <a:t>, eller klik på </a:t>
            </a:r>
            <a:r>
              <a:rPr lang="da-DK" altLang="da-DK" sz="900" b="1" baseline="0" noProof="1">
                <a:solidFill>
                  <a:schemeClr val="tx1"/>
                </a:solidFill>
                <a:latin typeface="+mn-lt"/>
                <a:cs typeface="Arial" panose="020B0604020202020204" pitchFamily="34" charset="0"/>
              </a:rPr>
              <a:t>Images</a:t>
            </a:r>
            <a:r>
              <a:rPr lang="da-DK" altLang="da-DK" sz="900" b="0" i="0" baseline="0" noProof="1">
                <a:solidFill>
                  <a:schemeClr val="tx1"/>
                </a:solidFill>
                <a:latin typeface="+mn-lt"/>
                <a:cs typeface="Arial" panose="020B0604020202020204" pitchFamily="34" charset="0"/>
              </a:rPr>
              <a:t> knappen</a:t>
            </a:r>
            <a:r>
              <a:rPr lang="da-DK" altLang="da-DK" sz="900" b="0" baseline="0" noProof="1">
                <a:solidFill>
                  <a:schemeClr val="tx1"/>
                </a:solidFill>
                <a:latin typeface="+mn-lt"/>
                <a:cs typeface="Arial" panose="020B0604020202020204" pitchFamily="34" charset="0"/>
              </a:rPr>
              <a:t> i Templafy vinduet i højre side af skærmen</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altLang="da-DK" sz="900" b="1" baseline="0" noProof="1">
                <a:solidFill>
                  <a:schemeClr val="tx1"/>
                </a:solidFill>
                <a:latin typeface="+mn-lt"/>
                <a:cs typeface="Arial" panose="020B0604020202020204" pitchFamily="34" charset="0"/>
              </a:rPr>
              <a:t>Indsæt billede</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På slides med billedpladsholder, klik på ikonet og vælg </a:t>
            </a:r>
            <a:r>
              <a:rPr lang="da-DK" altLang="da-DK" sz="900" b="1" noProof="1">
                <a:solidFill>
                  <a:schemeClr val="tx1"/>
                </a:solidFill>
                <a:latin typeface="+mn-lt"/>
                <a:cs typeface="Arial" panose="020B0604020202020204" pitchFamily="34" charset="0"/>
              </a:rPr>
              <a:t>Indsæt</a:t>
            </a:r>
            <a:endParaRPr lang="da-DK"/>
          </a:p>
          <a:p>
            <a:pPr eaLnBrk="1" hangingPunct="1">
              <a:spcBef>
                <a:spcPts val="600"/>
              </a:spcBef>
              <a:spcAft>
                <a:spcPts val="0"/>
              </a:spcAft>
              <a:defRPr/>
            </a:pPr>
            <a:r>
              <a:rPr lang="da-DK" sz="900" b="1" noProof="1">
                <a:solidFill>
                  <a:schemeClr val="tx1"/>
                </a:solidFill>
                <a:latin typeface="+mn-lt"/>
                <a:cs typeface="Arial" panose="020B0604020202020204" pitchFamily="34" charset="0"/>
              </a:rPr>
              <a:t>Beskær billede</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Beskær</a:t>
            </a:r>
            <a:r>
              <a:rPr lang="da-DK" altLang="da-DK" sz="900" b="0" noProof="1">
                <a:solidFill>
                  <a:schemeClr val="tx1"/>
                </a:solidFill>
                <a:latin typeface="+mn-lt"/>
                <a:cs typeface="Arial" panose="020B0604020202020204" pitchFamily="34" charset="0"/>
              </a:rPr>
              <a:t> for at ændre billedets fokus/størrelse</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Ønsker du at skalere billedet, så hold </a:t>
            </a:r>
            <a:r>
              <a:rPr lang="da-DK" altLang="da-DK" sz="900" b="1" noProof="1">
                <a:solidFill>
                  <a:schemeClr val="tx1"/>
                </a:solidFill>
                <a:latin typeface="+mn-lt"/>
                <a:cs typeface="Arial" panose="020B0604020202020204" pitchFamily="34" charset="0"/>
              </a:rPr>
              <a:t>SHIFT</a:t>
            </a:r>
            <a:r>
              <a:rPr lang="da-DK" altLang="da-DK" sz="900" b="0" noProof="1">
                <a:solidFill>
                  <a:schemeClr val="tx1"/>
                </a:solidFill>
                <a:latin typeface="+mn-lt"/>
                <a:cs typeface="Arial" panose="020B0604020202020204" pitchFamily="34" charset="0"/>
              </a:rPr>
              <a:t>-knappen nede, mens du trækker i billedets hjørner</a:t>
            </a:r>
            <a:endParaRPr lang="da-DK"/>
          </a:p>
          <a:p>
            <a:pPr eaLnBrk="1" hangingPunct="1">
              <a:spcBef>
                <a:spcPts val="300"/>
              </a:spcBef>
              <a:spcAft>
                <a:spcPts val="1200"/>
              </a:spcAft>
              <a:defRPr/>
            </a:pPr>
            <a:r>
              <a:rPr lang="da-DK" altLang="da-DK" sz="900" b="1" noProof="1">
                <a:solidFill>
                  <a:schemeClr val="tx1"/>
                </a:solidFill>
                <a:latin typeface="+mn-lt"/>
                <a:cs typeface="Arial" panose="020B0604020202020204" pitchFamily="34" charset="0"/>
              </a:rPr>
              <a:t>TIP: </a:t>
            </a:r>
            <a:r>
              <a:rPr lang="da-DK" altLang="da-DK" sz="900" b="0" noProof="1">
                <a:solidFill>
                  <a:schemeClr val="tx1"/>
                </a:solidFill>
                <a:latin typeface="+mn-lt"/>
                <a:cs typeface="Arial" panose="020B0604020202020204" pitchFamily="34" charset="0"/>
              </a:rPr>
              <a:t>Hvis du sletter billedet og indsætter et nyt, kan billedet lægge sig foran tekst og grafik. Hvis dette sker, højreklik på billedet og vælg </a:t>
            </a:r>
            <a:r>
              <a:rPr lang="da-DK" altLang="da-DK" sz="900" b="1" noProof="1">
                <a:solidFill>
                  <a:schemeClr val="tx1"/>
                </a:solidFill>
                <a:latin typeface="+mn-lt"/>
                <a:cs typeface="Arial" panose="020B0604020202020204" pitchFamily="34" charset="0"/>
              </a:rPr>
              <a:t>Placer bagest</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HJÆLPELINJER</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på fanen </a:t>
            </a:r>
            <a:r>
              <a:rPr lang="da-DK" altLang="da-DK" sz="900" b="1" noProof="1">
                <a:solidFill>
                  <a:schemeClr val="tx1"/>
                </a:solidFill>
                <a:latin typeface="+mn-lt"/>
                <a:cs typeface="Arial" panose="020B0604020202020204" pitchFamily="34" charset="0"/>
              </a:rPr>
              <a:t>Vis </a:t>
            </a:r>
            <a:r>
              <a:rPr lang="da-DK" altLang="da-DK" sz="900" b="0" noProof="1">
                <a:solidFill>
                  <a:schemeClr val="tx1"/>
                </a:solidFill>
                <a:latin typeface="+mn-lt"/>
                <a:cs typeface="Arial" panose="020B0604020202020204" pitchFamily="34" charset="0"/>
              </a:rPr>
              <a:t>og sæt hak ved </a:t>
            </a:r>
            <a:r>
              <a:rPr lang="da-DK" altLang="da-DK" sz="900" b="1" noProof="1">
                <a:solidFill>
                  <a:schemeClr val="tx1"/>
                </a:solidFill>
                <a:latin typeface="+mn-lt"/>
                <a:cs typeface="Arial" panose="020B0604020202020204" pitchFamily="34" charset="0"/>
              </a:rPr>
              <a:t>Hjælpelinjer</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TIP: Alt + F9 </a:t>
            </a:r>
            <a:r>
              <a:rPr lang="da-DK" altLang="da-DK" sz="900" b="0" noProof="1">
                <a:solidFill>
                  <a:schemeClr val="tx1"/>
                </a:solidFill>
                <a:latin typeface="+mn-lt"/>
                <a:cs typeface="Arial" panose="020B0604020202020204" pitchFamily="34" charset="0"/>
              </a:rPr>
              <a:t>for hurtig visning af hjælpelinjer</a:t>
            </a:r>
            <a:endParaRPr lang="da-DK" altLang="da-DK" sz="900" b="1" noProof="1">
              <a:solidFill>
                <a:schemeClr val="tx1"/>
              </a:solidFill>
              <a:latin typeface="+mn-lt"/>
              <a:cs typeface="Arial" panose="020B0604020202020204" pitchFamily="34" charset="0"/>
            </a:endParaRPr>
          </a:p>
        </p:txBody>
      </p:sp>
      <p:grpSp>
        <p:nvGrpSpPr>
          <p:cNvPr id="19" name="Gruppe 18">
            <a:extLst>
              <a:ext uri="{FF2B5EF4-FFF2-40B4-BE49-F238E27FC236}">
                <a16:creationId xmlns:a16="http://schemas.microsoft.com/office/drawing/2014/main" id="{EB0E7C24-B1F4-440B-ABFD-7BE7799C986C}"/>
              </a:ext>
            </a:extLst>
          </p:cNvPr>
          <p:cNvGrpSpPr/>
          <p:nvPr userDrawn="1"/>
        </p:nvGrpSpPr>
        <p:grpSpPr>
          <a:xfrm>
            <a:off x="7131861" y="1366876"/>
            <a:ext cx="676669" cy="997704"/>
            <a:chOff x="6442771" y="2574072"/>
            <a:chExt cx="676669" cy="997704"/>
          </a:xfrm>
        </p:grpSpPr>
        <p:pic>
          <p:nvPicPr>
            <p:cNvPr id="20" name="Billede 19">
              <a:extLst>
                <a:ext uri="{FF2B5EF4-FFF2-40B4-BE49-F238E27FC236}">
                  <a16:creationId xmlns:a16="http://schemas.microsoft.com/office/drawing/2014/main" id="{97D49D67-0656-4D65-BDC8-19DC3FA200EB}"/>
                </a:ext>
              </a:extLst>
            </p:cNvPr>
            <p:cNvPicPr>
              <a:picLocks noChangeAspect="1"/>
            </p:cNvPicPr>
            <p:nvPr userDrawn="1"/>
          </p:nvPicPr>
          <p:blipFill>
            <a:blip r:embed="rId2"/>
            <a:stretch>
              <a:fillRect/>
            </a:stretch>
          </p:blipFill>
          <p:spPr>
            <a:xfrm>
              <a:off x="6442771" y="2574072"/>
              <a:ext cx="305786" cy="365851"/>
            </a:xfrm>
            <a:prstGeom prst="rect">
              <a:avLst/>
            </a:prstGeom>
          </p:spPr>
        </p:pic>
        <p:pic>
          <p:nvPicPr>
            <p:cNvPr id="21" name="Billede 20">
              <a:extLst>
                <a:ext uri="{FF2B5EF4-FFF2-40B4-BE49-F238E27FC236}">
                  <a16:creationId xmlns:a16="http://schemas.microsoft.com/office/drawing/2014/main" id="{0BC3FA04-2488-4F3A-A6FA-54AB316150D1}"/>
                </a:ext>
              </a:extLst>
            </p:cNvPr>
            <p:cNvPicPr>
              <a:picLocks noChangeAspect="1"/>
            </p:cNvPicPr>
            <p:nvPr userDrawn="1"/>
          </p:nvPicPr>
          <p:blipFill rotWithShape="1">
            <a:blip r:embed="rId3"/>
            <a:srcRect l="1432" t="16308" r="2422" b="1509"/>
            <a:stretch/>
          </p:blipFill>
          <p:spPr>
            <a:xfrm>
              <a:off x="6444587" y="2943287"/>
              <a:ext cx="674853" cy="628489"/>
            </a:xfrm>
            <a:prstGeom prst="rect">
              <a:avLst/>
            </a:prstGeom>
            <a:ln w="3175">
              <a:solidFill>
                <a:schemeClr val="bg1">
                  <a:lumMod val="95000"/>
                </a:schemeClr>
              </a:solidFill>
            </a:ln>
          </p:spPr>
        </p:pic>
      </p:grpSp>
      <p:sp>
        <p:nvSpPr>
          <p:cNvPr id="23" name="Text Box 3">
            <a:extLst>
              <a:ext uri="{FF2B5EF4-FFF2-40B4-BE49-F238E27FC236}">
                <a16:creationId xmlns:a16="http://schemas.microsoft.com/office/drawing/2014/main" id="{16A5B6A0-03E8-41F0-86AC-378C5C3FB6BB}"/>
              </a:ext>
            </a:extLst>
          </p:cNvPr>
          <p:cNvSpPr txBox="1">
            <a:spLocks noChangeArrowheads="1"/>
          </p:cNvSpPr>
          <p:nvPr userDrawn="1"/>
        </p:nvSpPr>
        <p:spPr bwMode="auto">
          <a:xfrm>
            <a:off x="8452256" y="1255687"/>
            <a:ext cx="2627202" cy="46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SIDEHOVED &amp; -FOD</a:t>
            </a:r>
            <a:endParaRPr lang="da-DK" altLang="da-DK" sz="16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0" noProof="1">
                <a:solidFill>
                  <a:schemeClr val="tx1"/>
                </a:solidFill>
                <a:latin typeface="+mn-lt"/>
                <a:cs typeface="Arial" panose="020B0604020202020204" pitchFamily="34" charset="0"/>
              </a:rPr>
              <a:t>Gør dette som</a:t>
            </a:r>
            <a:r>
              <a:rPr lang="da-DK" altLang="da-DK" sz="900" b="0" baseline="0" noProof="1">
                <a:solidFill>
                  <a:schemeClr val="tx1"/>
                </a:solidFill>
                <a:latin typeface="+mn-lt"/>
                <a:cs typeface="Arial" panose="020B0604020202020204" pitchFamily="34" charset="0"/>
              </a:rPr>
              <a:t> det sidste i din præsentation, så ændringerne slår igennem på alle slides</a:t>
            </a:r>
            <a:endParaRPr lang="da-DK" sz="900" b="1"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Sidehoved og Sidefod</a:t>
            </a:r>
            <a:r>
              <a:rPr lang="da-DK" altLang="da-DK" sz="900" b="0" noProof="1">
                <a:solidFill>
                  <a:schemeClr val="tx1"/>
                </a:solidFill>
                <a:latin typeface="+mn-lt"/>
                <a:cs typeface="Arial" panose="020B0604020202020204" pitchFamily="34" charset="0"/>
              </a:rPr>
              <a:t> i fanen </a:t>
            </a:r>
            <a:r>
              <a:rPr lang="da-DK" altLang="da-DK" sz="900" b="1" noProof="1">
                <a:solidFill>
                  <a:schemeClr val="tx1"/>
                </a:solidFill>
                <a:latin typeface="+mn-lt"/>
                <a:cs typeface="Arial" panose="020B0604020202020204" pitchFamily="34" charset="0"/>
              </a:rPr>
              <a:t>Indsæt</a:t>
            </a:r>
            <a:r>
              <a:rPr lang="da-DK" altLang="da-DK" sz="900" b="0" noProof="1">
                <a:solidFill>
                  <a:schemeClr val="tx1"/>
                </a:solidFill>
                <a:latin typeface="+mn-lt"/>
                <a:cs typeface="Arial" panose="020B0604020202020204" pitchFamily="34" charset="0"/>
              </a:rP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(indtast evt. tekst i sidefod)</a:t>
            </a:r>
            <a:endParaRPr lang="da-DK"/>
          </a:p>
          <a:p>
            <a:pPr eaLnBrk="1" hangingPunct="1">
              <a:spcBef>
                <a:spcPts val="300"/>
              </a:spcBef>
              <a:spcAft>
                <a:spcPts val="1200"/>
              </a:spcAf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Anvend på alle </a:t>
            </a:r>
            <a:r>
              <a:rPr lang="da-DK" altLang="da-DK" sz="900" b="0" noProof="1">
                <a:solidFill>
                  <a:schemeClr val="tx1"/>
                </a:solidFill>
                <a:latin typeface="+mn-lt"/>
                <a:cs typeface="Arial" panose="020B0604020202020204" pitchFamily="34" charset="0"/>
              </a:rPr>
              <a:t>eller </a:t>
            </a:r>
            <a:r>
              <a:rPr lang="da-DK" altLang="da-DK" sz="900" b="1" noProof="1">
                <a:solidFill>
                  <a:schemeClr val="tx1"/>
                </a:solidFill>
                <a:latin typeface="+mn-lt"/>
                <a:cs typeface="Arial" panose="020B0604020202020204" pitchFamily="34" charset="0"/>
              </a:rPr>
              <a:t>Anvend</a:t>
            </a:r>
            <a:r>
              <a:rPr lang="da-DK" altLang="da-DK" sz="900" b="0" noProof="1">
                <a:solidFill>
                  <a:schemeClr val="tx1"/>
                </a:solidFill>
                <a:latin typeface="+mn-lt"/>
                <a:cs typeface="Arial" panose="020B0604020202020204" pitchFamily="34" charset="0"/>
              </a:rPr>
              <a:t> hvis det kun skal være på et enkelt slide</a:t>
            </a:r>
            <a:endParaRPr lang="da-DK"/>
          </a:p>
          <a:p>
            <a:pPr eaLnBrk="1" hangingPunct="1">
              <a:spcBef>
                <a:spcPts val="600"/>
              </a:spcBef>
              <a:spcAft>
                <a:spcPts val="0"/>
              </a:spcAft>
              <a:defRPr/>
            </a:pPr>
            <a:r>
              <a:rPr lang="da-DK" altLang="da-DK" sz="1600" b="0" noProof="1">
                <a:solidFill>
                  <a:schemeClr val="tx1"/>
                </a:solidFill>
                <a:latin typeface="+mn-lt"/>
                <a:cs typeface="Arial" panose="020B0604020202020204" pitchFamily="34" charset="0"/>
              </a:rPr>
              <a:t>COPY/PASTE INDHOLD</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Du har 2 muligheder, når du kopierer gammelt indhold over i din nye præsentation:</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1. Best practice: </a:t>
            </a:r>
            <a:r>
              <a:rPr lang="da-DK" altLang="da-DK" sz="900" b="0" noProof="1">
                <a:solidFill>
                  <a:schemeClr val="tx1"/>
                </a:solidFill>
                <a:latin typeface="+mn-lt"/>
                <a:cs typeface="Arial" panose="020B0604020202020204" pitchFamily="34" charset="0"/>
              </a:rPr>
              <a:t>Opret et slide i din nye præsentation og kopier ét indholdselement ad gangen (fx kopier al tekst fra én tekstboks)</a:t>
            </a:r>
            <a:endParaRPr lang="da-DK"/>
          </a:p>
          <a:p>
            <a:pPr eaLnBrk="1" hangingPunct="1">
              <a:spcBef>
                <a:spcPts val="300"/>
              </a:spcBef>
              <a:spcAft>
                <a:spcPts val="12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Eller kopier et helt slide over i din nye præsentation og vælg derefter et passende layout . Husk at slette de gamle, forkerte layouts (gå i Vis &gt; Slidemaster og slet dem)</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SLIDES &amp; SLIDE ELEMENTS</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Indsæt prædefineret slides og elementer fra </a:t>
            </a:r>
            <a:r>
              <a:rPr lang="da-DK" altLang="da-DK" sz="900" b="1" noProof="1">
                <a:solidFill>
                  <a:schemeClr val="tx1"/>
                </a:solidFill>
                <a:latin typeface="+mn-lt"/>
                <a:cs typeface="Arial" panose="020B0604020202020204" pitchFamily="34" charset="0"/>
              </a:rPr>
              <a:t>Templafy</a:t>
            </a:r>
            <a:r>
              <a:rPr lang="da-DK" altLang="da-DK" sz="900" b="0" noProof="1">
                <a:solidFill>
                  <a:schemeClr val="tx1"/>
                </a:solidFill>
                <a:latin typeface="+mn-lt"/>
                <a:cs typeface="Arial" panose="020B0604020202020204" pitchFamily="34" charset="0"/>
              </a:rPr>
              <a:t> knappen. Vælg </a:t>
            </a:r>
            <a:r>
              <a:rPr lang="da-DK" altLang="da-DK" sz="900" b="1" noProof="1">
                <a:solidFill>
                  <a:schemeClr val="tx1"/>
                </a:solidFill>
                <a:latin typeface="+mn-lt"/>
                <a:cs typeface="Arial" panose="020B0604020202020204" pitchFamily="34" charset="0"/>
              </a:rPr>
              <a:t>Slides</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Slide elements </a:t>
            </a:r>
            <a:r>
              <a:rPr lang="da-DK" altLang="da-DK" sz="900" b="0" noProof="1">
                <a:solidFill>
                  <a:schemeClr val="tx1"/>
                </a:solidFill>
                <a:latin typeface="+mn-lt"/>
                <a:cs typeface="Arial" panose="020B0604020202020204" pitchFamily="34" charset="0"/>
              </a:rPr>
              <a:t>fra dropdown menuen eller knapperne i Templafy vinduet i højre side af skærmen</a:t>
            </a:r>
            <a:endParaRPr lang="da-DK"/>
          </a:p>
          <a:p>
            <a:pPr eaLnBrk="1" hangingPunct="1">
              <a:spcAft>
                <a:spcPts val="600"/>
              </a:spcAft>
              <a:defRPr/>
            </a:pPr>
            <a:endParaRPr lang="da-DK" altLang="da-DK" sz="900" b="0" noProof="1">
              <a:solidFill>
                <a:schemeClr val="tx1"/>
              </a:solidFill>
              <a:latin typeface="+mn-lt"/>
              <a:cs typeface="Arial" panose="020B0604020202020204" pitchFamily="34" charset="0"/>
            </a:endParaRPr>
          </a:p>
        </p:txBody>
      </p:sp>
      <p:sp>
        <p:nvSpPr>
          <p:cNvPr id="28" name="Text Box 2">
            <a:extLst>
              <a:ext uri="{FF2B5EF4-FFF2-40B4-BE49-F238E27FC236}">
                <a16:creationId xmlns:a16="http://schemas.microsoft.com/office/drawing/2014/main" id="{51D73D8C-1A2D-434D-8578-06D3B043BE46}"/>
              </a:ext>
            </a:extLst>
          </p:cNvPr>
          <p:cNvSpPr txBox="1">
            <a:spLocks noChangeArrowheads="1"/>
          </p:cNvSpPr>
          <p:nvPr userDrawn="1"/>
        </p:nvSpPr>
        <p:spPr bwMode="auto">
          <a:xfrm>
            <a:off x="710731" y="1255687"/>
            <a:ext cx="2232000" cy="468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TYPOGRAFIER</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Brug</a:t>
            </a:r>
            <a:r>
              <a:rPr lang="da-DK" altLang="da-DK" sz="900" b="1" noProof="1">
                <a:solidFill>
                  <a:schemeClr val="tx1"/>
                </a:solidFill>
                <a:latin typeface="+mn-lt"/>
                <a:cs typeface="Arial" panose="020B0604020202020204" pitchFamily="34" charset="0"/>
              </a:rPr>
              <a:t> TAB </a:t>
            </a:r>
            <a:r>
              <a:rPr lang="da-DK" altLang="da-DK" sz="900" b="0" noProof="1">
                <a:solidFill>
                  <a:schemeClr val="tx1"/>
                </a:solidFill>
                <a:latin typeface="+mn-lt"/>
                <a:cs typeface="Arial" panose="020B0604020202020204" pitchFamily="34" charset="0"/>
              </a:rPr>
              <a:t>for at gå frem i tekst-niveauer. Klik </a:t>
            </a:r>
            <a:r>
              <a:rPr lang="da-DK" altLang="da-DK" sz="900" b="1" noProof="1">
                <a:solidFill>
                  <a:schemeClr val="tx1"/>
                </a:solidFill>
                <a:latin typeface="+mn-lt"/>
                <a:cs typeface="Arial" panose="020B0604020202020204" pitchFamily="34" charset="0"/>
              </a:rPr>
              <a:t>ENTER</a:t>
            </a:r>
            <a:r>
              <a:rPr lang="da-DK" altLang="da-DK" sz="900" b="0" noProof="1">
                <a:solidFill>
                  <a:schemeClr val="tx1"/>
                </a:solidFill>
                <a:latin typeface="+mn-lt"/>
                <a:cs typeface="Arial" panose="020B0604020202020204" pitchFamily="34" charset="0"/>
              </a:rPr>
              <a:t>, derefter </a:t>
            </a:r>
            <a:r>
              <a:rPr lang="da-DK" altLang="da-DK" sz="900" b="1" noProof="1">
                <a:solidFill>
                  <a:schemeClr val="tx1"/>
                </a:solidFill>
                <a:latin typeface="+mn-lt"/>
                <a:cs typeface="Arial" panose="020B0604020202020204" pitchFamily="34" charset="0"/>
              </a:rPr>
              <a:t>TAB</a:t>
            </a:r>
            <a:r>
              <a:rPr lang="da-DK" altLang="da-DK" sz="900" b="0" noProof="1">
                <a:solidFill>
                  <a:schemeClr val="tx1"/>
                </a:solidFill>
                <a:latin typeface="+mn-lt"/>
                <a:cs typeface="Arial" panose="020B0604020202020204" pitchFamily="34" charset="0"/>
              </a:rPr>
              <a:t> for at skifte fra et niveau til et næste</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For at gå tilbage i tekst-niveauer,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brug </a:t>
            </a:r>
            <a:r>
              <a:rPr lang="da-DK" altLang="da-DK" sz="900" b="1" noProof="1">
                <a:solidFill>
                  <a:schemeClr val="tx1"/>
                </a:solidFill>
                <a:latin typeface="+mn-lt"/>
                <a:cs typeface="Arial" panose="020B0604020202020204" pitchFamily="34" charset="0"/>
              </a:rPr>
              <a:t>SHIFT+TAB</a:t>
            </a:r>
            <a:endParaRPr lang="da-DK" altLang="da-DK" sz="9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Alternativt kan </a:t>
            </a:r>
            <a:r>
              <a:rPr lang="da-DK" altLang="da-DK" sz="900" b="1" noProof="1">
                <a:solidFill>
                  <a:schemeClr val="tx1"/>
                </a:solidFill>
                <a:latin typeface="+mn-lt"/>
                <a:cs typeface="Arial" panose="020B0604020202020204" pitchFamily="34" charset="0"/>
              </a:rPr>
              <a:t>Forøg</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Formindsk</a:t>
            </a:r>
            <a:r>
              <a:rPr lang="da-DK" altLang="da-DK" sz="900" b="0" noProof="1">
                <a:solidFill>
                  <a:schemeClr val="tx1"/>
                </a:solidFill>
                <a:latin typeface="+mn-lt"/>
                <a:cs typeface="Arial" panose="020B0604020202020204" pitchFamily="34" charset="0"/>
              </a:rPr>
              <a:t> listeniveau bruges</a:t>
            </a:r>
            <a:endParaRPr lang="da-DK"/>
          </a:p>
          <a:p>
            <a:pPr eaLnBrk="1" hangingPunct="1">
              <a:spcBef>
                <a:spcPts val="300"/>
              </a:spcBef>
              <a:spcAft>
                <a:spcPts val="300"/>
              </a:spcAft>
              <a:defRPr/>
            </a:pPr>
            <a:r>
              <a:rPr lang="da-DK" sz="900" b="1" noProof="1">
                <a:latin typeface="+mn-lt"/>
                <a:cs typeface="Arial" panose="020B0604020202020204" pitchFamily="34" charset="0"/>
              </a:rPr>
              <a:t>TIP: Brug</a:t>
            </a:r>
            <a:r>
              <a:rPr lang="da-DK" sz="900" b="1" baseline="0" noProof="1">
                <a:latin typeface="+mn-lt"/>
                <a:cs typeface="Arial" panose="020B0604020202020204" pitchFamily="34" charset="0"/>
              </a:rPr>
              <a:t> bullet knappen</a:t>
            </a:r>
            <a:endParaRPr lang="da-DK" sz="900" b="1" noProof="1">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1200"/>
              </a:spcAft>
              <a:buClrTx/>
              <a:buSzTx/>
              <a:buFontTx/>
              <a:buNone/>
              <a:tabLst/>
              <a:defRPr/>
            </a:pPr>
            <a:r>
              <a:rPr lang="da-DK" altLang="da-DK" sz="900" b="0" noProof="1">
                <a:solidFill>
                  <a:schemeClr val="tx1"/>
                </a:solidFill>
                <a:latin typeface="+mn-lt"/>
                <a:cs typeface="Arial" panose="020B0604020202020204" pitchFamily="34" charset="0"/>
              </a:rPr>
              <a:t>Fjern bullet for almindelig tekst.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bullet knappen for at sætte korrekt bullet igen.</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SLIDES &amp; LAYOUTS</a:t>
            </a:r>
            <a:endParaRPr lang="da-DK" sz="900" b="1"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0" noProof="1">
                <a:solidFill>
                  <a:schemeClr val="tx1"/>
                </a:solidFill>
                <a:latin typeface="+mn-lt"/>
                <a:cs typeface="Arial" panose="020B0604020202020204" pitchFamily="34" charset="0"/>
              </a:rPr>
              <a:t>Klik på menupunktet </a:t>
            </a:r>
            <a:r>
              <a:rPr lang="da-DK" altLang="da-DK" sz="900" b="1" noProof="1">
                <a:solidFill>
                  <a:schemeClr val="tx1"/>
                </a:solidFill>
                <a:latin typeface="+mn-lt"/>
                <a:cs typeface="Arial" panose="020B0604020202020204" pitchFamily="34" charset="0"/>
              </a:rPr>
              <a:t>Nyt Slide </a:t>
            </a:r>
            <a:r>
              <a:rPr lang="da-DK" altLang="da-DK" sz="900" b="0" noProof="1">
                <a:solidFill>
                  <a:schemeClr val="tx1"/>
                </a:solidFill>
                <a:latin typeface="+mn-lt"/>
                <a:cs typeface="Arial" panose="020B0604020202020204" pitchFamily="34" charset="0"/>
              </a:rPr>
              <a:t>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 for at indsætte nyt slide</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altLang="da-DK" sz="900" b="1" noProof="1">
                <a:solidFill>
                  <a:schemeClr val="tx1"/>
                </a:solidFill>
                <a:latin typeface="+mn-lt"/>
                <a:cs typeface="Arial" panose="020B0604020202020204" pitchFamily="34" charset="0"/>
              </a:rPr>
              <a:t>Ændre layout</a:t>
            </a:r>
            <a:endParaRPr lang="da-DK" altLang="da-DK" sz="9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på pilen</a:t>
            </a:r>
            <a:r>
              <a:rPr lang="da-DK" altLang="da-DK" sz="900" b="0" baseline="0" noProof="1">
                <a:solidFill>
                  <a:schemeClr val="tx1"/>
                </a:solidFill>
                <a:latin typeface="+mn-lt"/>
                <a:cs typeface="Arial" panose="020B0604020202020204" pitchFamily="34" charset="0"/>
              </a:rPr>
              <a:t> ved siden af </a:t>
            </a:r>
            <a:r>
              <a:rPr lang="da-DK" altLang="da-DK" sz="900" b="1" baseline="0" noProof="1">
                <a:solidFill>
                  <a:schemeClr val="tx1"/>
                </a:solidFill>
                <a:latin typeface="+mn-lt"/>
                <a:cs typeface="Arial" panose="020B0604020202020204" pitchFamily="34" charset="0"/>
              </a:rPr>
              <a:t>Layout </a:t>
            </a:r>
            <a:r>
              <a:rPr lang="da-DK" altLang="da-DK" sz="900" b="0" baseline="0" noProof="1">
                <a:solidFill>
                  <a:schemeClr val="tx1"/>
                </a:solidFill>
                <a:latin typeface="+mn-lt"/>
                <a:cs typeface="Arial" panose="020B0604020202020204" pitchFamily="34" charset="0"/>
              </a:rPr>
              <a:t>for at få vist en dropdown menu af mulige slides layout</a:t>
            </a:r>
            <a:endParaRPr lang="da-DK"/>
          </a:p>
          <a:p>
            <a:pPr eaLnBrk="1" hangingPunct="1">
              <a:spcBef>
                <a:spcPts val="600"/>
              </a:spcBef>
              <a:spcAft>
                <a:spcPts val="0"/>
              </a:spcAft>
              <a:defRPr/>
            </a:pPr>
            <a:r>
              <a:rPr lang="da-DK" sz="900" b="1" noProof="1">
                <a:solidFill>
                  <a:schemeClr val="tx1"/>
                </a:solidFill>
                <a:latin typeface="+mn-lt"/>
                <a:cs typeface="Arial" panose="020B0604020202020204" pitchFamily="34" charset="0"/>
              </a:rPr>
              <a:t>Nulstil slide</a:t>
            </a:r>
            <a:endParaRPr lang="da-DK"/>
          </a:p>
          <a:p>
            <a:pPr marL="0" marR="0" indent="0" algn="l" defTabSz="914400" rtl="0" eaLnBrk="1" fontAlgn="auto" latinLnBrk="0" hangingPunct="1">
              <a:lnSpc>
                <a:spcPct val="100000"/>
              </a:lnSpc>
              <a:spcBef>
                <a:spcPts val="300"/>
              </a:spcBef>
              <a:spcAft>
                <a:spcPts val="300"/>
              </a:spcAft>
              <a:buClrTx/>
              <a:buSzTx/>
              <a:buFont typeface="+mj-lt"/>
              <a:buNone/>
              <a:tabLs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Nulstil</a:t>
            </a:r>
            <a:r>
              <a:rPr lang="da-DK" altLang="da-DK" sz="900" b="0" noProof="1">
                <a:solidFill>
                  <a:schemeClr val="tx1"/>
                </a:solidFill>
                <a:latin typeface="+mn-lt"/>
                <a:cs typeface="Arial" panose="020B0604020202020204" pitchFamily="34" charset="0"/>
              </a:rPr>
              <a:t> for at nulstille placering, størrelse og formatering af pladsholdere til layoutets oprindelige design 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a:t>
            </a:r>
            <a:endParaRPr lang="da-DK" sz="900" b="1" noProof="1">
              <a:solidFill>
                <a:schemeClr val="tx1"/>
              </a:solidFill>
              <a:latin typeface="+mn-lt"/>
              <a:cs typeface="Arial" panose="020B0604020202020204" pitchFamily="34" charset="0"/>
            </a:endParaRPr>
          </a:p>
          <a:p>
            <a:pPr eaLnBrk="1" hangingPunct="1">
              <a:spcAft>
                <a:spcPts val="600"/>
              </a:spcAft>
              <a:defRPr/>
            </a:pPr>
            <a:endParaRPr lang="da-DK" altLang="da-DK" sz="900" b="0" noProof="1">
              <a:solidFill>
                <a:schemeClr val="tx1"/>
              </a:solidFill>
              <a:latin typeface="+mn-lt"/>
              <a:cs typeface="Arial" panose="020B0604020202020204" pitchFamily="34" charset="0"/>
            </a:endParaRPr>
          </a:p>
        </p:txBody>
      </p:sp>
      <p:pic>
        <p:nvPicPr>
          <p:cNvPr id="29" name="Picture 2">
            <a:extLst>
              <a:ext uri="{FF2B5EF4-FFF2-40B4-BE49-F238E27FC236}">
                <a16:creationId xmlns:a16="http://schemas.microsoft.com/office/drawing/2014/main" id="{67CFEA91-5609-48D9-BC31-25A4F2502298}"/>
              </a:ext>
            </a:extLst>
          </p:cNvPr>
          <p:cNvPicPr>
            <a:picLocks noChangeAspect="1"/>
          </p:cNvPicPr>
          <p:nvPr userDrawn="1"/>
        </p:nvPicPr>
        <p:blipFill>
          <a:blip r:embed="rId4"/>
          <a:stretch>
            <a:fillRect/>
          </a:stretch>
        </p:blipFill>
        <p:spPr>
          <a:xfrm>
            <a:off x="2955194" y="3097705"/>
            <a:ext cx="257143" cy="285714"/>
          </a:xfrm>
          <a:prstGeom prst="rect">
            <a:avLst/>
          </a:prstGeom>
        </p:spPr>
      </p:pic>
      <p:pic>
        <p:nvPicPr>
          <p:cNvPr id="32" name="Picture 29">
            <a:extLst>
              <a:ext uri="{FF2B5EF4-FFF2-40B4-BE49-F238E27FC236}">
                <a16:creationId xmlns:a16="http://schemas.microsoft.com/office/drawing/2014/main" id="{336B7D6F-306E-4198-B5D8-8300D5EEC9DB}"/>
              </a:ext>
            </a:extLst>
          </p:cNvPr>
          <p:cNvPicPr>
            <a:picLocks noChangeAspect="1"/>
          </p:cNvPicPr>
          <p:nvPr userDrawn="1"/>
        </p:nvPicPr>
        <p:blipFill>
          <a:blip r:embed="rId5"/>
          <a:stretch>
            <a:fillRect/>
          </a:stretch>
        </p:blipFill>
        <p:spPr>
          <a:xfrm>
            <a:off x="2955194" y="2393539"/>
            <a:ext cx="457143" cy="257143"/>
          </a:xfrm>
          <a:prstGeom prst="rect">
            <a:avLst/>
          </a:prstGeom>
        </p:spPr>
      </p:pic>
      <p:pic>
        <p:nvPicPr>
          <p:cNvPr id="34" name="Billede 33">
            <a:extLst>
              <a:ext uri="{FF2B5EF4-FFF2-40B4-BE49-F238E27FC236}">
                <a16:creationId xmlns:a16="http://schemas.microsoft.com/office/drawing/2014/main" id="{8B7D4B5D-5105-4B08-9F8D-29962C5C2409}"/>
              </a:ext>
            </a:extLst>
          </p:cNvPr>
          <p:cNvPicPr>
            <a:picLocks noChangeAspect="1"/>
          </p:cNvPicPr>
          <p:nvPr userDrawn="1"/>
        </p:nvPicPr>
        <p:blipFill>
          <a:blip r:embed="rId6"/>
          <a:stretch>
            <a:fillRect/>
          </a:stretch>
        </p:blipFill>
        <p:spPr>
          <a:xfrm>
            <a:off x="2955194" y="3907575"/>
            <a:ext cx="308589" cy="528030"/>
          </a:xfrm>
          <a:prstGeom prst="rect">
            <a:avLst/>
          </a:prstGeom>
        </p:spPr>
      </p:pic>
      <p:pic>
        <p:nvPicPr>
          <p:cNvPr id="36" name="Billede 35">
            <a:extLst>
              <a:ext uri="{FF2B5EF4-FFF2-40B4-BE49-F238E27FC236}">
                <a16:creationId xmlns:a16="http://schemas.microsoft.com/office/drawing/2014/main" id="{10574EF6-7E2E-460C-A32A-3DDD4B75BCEA}"/>
              </a:ext>
            </a:extLst>
          </p:cNvPr>
          <p:cNvPicPr>
            <a:picLocks noChangeAspect="1"/>
          </p:cNvPicPr>
          <p:nvPr userDrawn="1"/>
        </p:nvPicPr>
        <p:blipFill rotWithShape="1">
          <a:blip r:embed="rId7"/>
          <a:srcRect l="3031"/>
          <a:stretch/>
        </p:blipFill>
        <p:spPr>
          <a:xfrm>
            <a:off x="2955194" y="5284687"/>
            <a:ext cx="496606" cy="172842"/>
          </a:xfrm>
          <a:prstGeom prst="rect">
            <a:avLst/>
          </a:prstGeom>
        </p:spPr>
      </p:pic>
      <p:pic>
        <p:nvPicPr>
          <p:cNvPr id="38" name="Picture 33">
            <a:extLst>
              <a:ext uri="{FF2B5EF4-FFF2-40B4-BE49-F238E27FC236}">
                <a16:creationId xmlns:a16="http://schemas.microsoft.com/office/drawing/2014/main" id="{26F154F3-5A17-41F1-9B46-FCA4D9945F70}"/>
              </a:ext>
            </a:extLst>
          </p:cNvPr>
          <p:cNvPicPr>
            <a:picLocks noChangeAspect="1"/>
          </p:cNvPicPr>
          <p:nvPr userDrawn="1"/>
        </p:nvPicPr>
        <p:blipFill rotWithShape="1">
          <a:blip r:embed="rId8"/>
          <a:srcRect l="3901" t="45142" r="62601" b="9046"/>
          <a:stretch/>
        </p:blipFill>
        <p:spPr>
          <a:xfrm>
            <a:off x="7131861" y="2659382"/>
            <a:ext cx="341204" cy="321707"/>
          </a:xfrm>
          <a:prstGeom prst="rect">
            <a:avLst/>
          </a:prstGeom>
        </p:spPr>
      </p:pic>
      <p:pic>
        <p:nvPicPr>
          <p:cNvPr id="39" name="Billede 38">
            <a:extLst>
              <a:ext uri="{FF2B5EF4-FFF2-40B4-BE49-F238E27FC236}">
                <a16:creationId xmlns:a16="http://schemas.microsoft.com/office/drawing/2014/main" id="{9BB80CE2-5590-41B1-90B8-FB96BC0E66DC}"/>
              </a:ext>
            </a:extLst>
          </p:cNvPr>
          <p:cNvPicPr>
            <a:picLocks noChangeAspect="1"/>
          </p:cNvPicPr>
          <p:nvPr userDrawn="1"/>
        </p:nvPicPr>
        <p:blipFill>
          <a:blip r:embed="rId9"/>
          <a:stretch>
            <a:fillRect/>
          </a:stretch>
        </p:blipFill>
        <p:spPr>
          <a:xfrm>
            <a:off x="7199577" y="3275891"/>
            <a:ext cx="366043" cy="480431"/>
          </a:xfrm>
          <a:prstGeom prst="rect">
            <a:avLst/>
          </a:prstGeom>
        </p:spPr>
      </p:pic>
      <p:sp>
        <p:nvSpPr>
          <p:cNvPr id="44" name="Fast overskrift">
            <a:extLst>
              <a:ext uri="{FF2B5EF4-FFF2-40B4-BE49-F238E27FC236}">
                <a16:creationId xmlns:a16="http://schemas.microsoft.com/office/drawing/2014/main" id="{7AE3BB46-77B5-4BE0-A557-B2DBAB09F17D}"/>
              </a:ext>
            </a:extLst>
          </p:cNvPr>
          <p:cNvSpPr txBox="1"/>
          <p:nvPr userDrawn="1"/>
        </p:nvSpPr>
        <p:spPr>
          <a:xfrm>
            <a:off x="701675" y="324738"/>
            <a:ext cx="10947398" cy="686134"/>
          </a:xfrm>
          <a:prstGeom prst="rect">
            <a:avLst/>
          </a:prstGeom>
          <a:noFill/>
        </p:spPr>
        <p:txBody>
          <a:bodyPr wrap="square" lIns="0" tIns="0" rIns="0" bIns="0" rtlCol="0" anchor="t" anchorCtr="0">
            <a:noAutofit/>
          </a:bodyPr>
          <a:lstStyle/>
          <a:p>
            <a:r>
              <a:rPr lang="da-DK" sz="2800" b="0" noProof="1">
                <a:solidFill>
                  <a:srgbClr val="031D5C"/>
                </a:solidFill>
                <a:latin typeface="+mj-lt"/>
                <a:cs typeface="Arial" panose="020B0604020202020204" pitchFamily="34" charset="0"/>
              </a:rPr>
              <a:t>TIPS &amp; TRICKS - DIN BRUGERGUIDE</a:t>
            </a:r>
            <a:endParaRPr lang="da-DK"/>
          </a:p>
        </p:txBody>
      </p:sp>
      <p:pic>
        <p:nvPicPr>
          <p:cNvPr id="1026" name="Picture 2" descr="C:\Users\MAV~1.SKA\AppData\Local\Temp\SNAGHTMLe48c1e.PNG">
            <a:extLst>
              <a:ext uri="{FF2B5EF4-FFF2-40B4-BE49-F238E27FC236}">
                <a16:creationId xmlns:a16="http://schemas.microsoft.com/office/drawing/2014/main" id="{D585BA4E-F627-486D-80B3-0CE0EDC592BA}"/>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1072334" y="4804821"/>
            <a:ext cx="650850" cy="97382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596A17E0-59D7-48F4-8A7B-898B5B7B3361}"/>
              </a:ext>
            </a:extLst>
          </p:cNvPr>
          <p:cNvPicPr>
            <a:picLocks noChangeAspect="1"/>
          </p:cNvPicPr>
          <p:nvPr userDrawn="1"/>
        </p:nvPicPr>
        <p:blipFill>
          <a:blip r:embed="rId11"/>
          <a:stretch>
            <a:fillRect/>
          </a:stretch>
        </p:blipFill>
        <p:spPr>
          <a:xfrm>
            <a:off x="2946051" y="4551931"/>
            <a:ext cx="475428" cy="176762"/>
          </a:xfrm>
          <a:prstGeom prst="rect">
            <a:avLst/>
          </a:prstGeom>
        </p:spPr>
      </p:pic>
      <p:pic>
        <p:nvPicPr>
          <p:cNvPr id="22" name="Billede 21">
            <a:extLst>
              <a:ext uri="{FF2B5EF4-FFF2-40B4-BE49-F238E27FC236}">
                <a16:creationId xmlns:a16="http://schemas.microsoft.com/office/drawing/2014/main" id="{9D257D03-9779-4535-98A8-F6E165A0B27F}"/>
              </a:ext>
            </a:extLst>
          </p:cNvPr>
          <p:cNvPicPr>
            <a:picLocks noChangeAspect="1"/>
          </p:cNvPicPr>
          <p:nvPr userDrawn="1"/>
        </p:nvPicPr>
        <p:blipFill>
          <a:blip r:embed="rId12"/>
          <a:stretch>
            <a:fillRect/>
          </a:stretch>
        </p:blipFill>
        <p:spPr>
          <a:xfrm>
            <a:off x="10992821" y="1821214"/>
            <a:ext cx="440195" cy="543366"/>
          </a:xfrm>
          <a:prstGeom prst="rect">
            <a:avLst/>
          </a:prstGeom>
        </p:spPr>
      </p:pic>
      <p:sp>
        <p:nvSpPr>
          <p:cNvPr id="26" name="Date Placeholder 6" hidden="1">
            <a:extLst>
              <a:ext uri="{FF2B5EF4-FFF2-40B4-BE49-F238E27FC236}">
                <a16:creationId xmlns:a16="http://schemas.microsoft.com/office/drawing/2014/main" id="{77A12538-135F-4FF2-A008-DD8778997A8B}"/>
              </a:ext>
            </a:extLst>
          </p:cNvPr>
          <p:cNvSpPr>
            <a:spLocks noGrp="1"/>
          </p:cNvSpPr>
          <p:nvPr>
            <p:ph type="dt" sz="half" idx="15"/>
          </p:nvPr>
        </p:nvSpPr>
        <p:spPr>
          <a:xfrm>
            <a:off x="0" y="6858000"/>
            <a:ext cx="0" cy="0"/>
          </a:xfrm>
        </p:spPr>
        <p:txBody>
          <a:bodyPr/>
          <a:lstStyle>
            <a:lvl1pPr>
              <a:defRPr sz="100">
                <a:noFill/>
              </a:defRPr>
            </a:lvl1pPr>
          </a:lstStyle>
          <a:p>
            <a:fld id="{4074C719-BDB2-4423-8D51-26AFFE50FE8F}" type="datetime4">
              <a:rPr lang="da-DK" smtClean="0"/>
              <a:t>23-09-28</a:t>
            </a:fld>
            <a:endParaRPr lang="da-DK" dirty="0"/>
          </a:p>
        </p:txBody>
      </p:sp>
      <p:sp>
        <p:nvSpPr>
          <p:cNvPr id="30" name="Footer Placeholder 8" hidden="1">
            <a:extLst>
              <a:ext uri="{FF2B5EF4-FFF2-40B4-BE49-F238E27FC236}">
                <a16:creationId xmlns:a16="http://schemas.microsoft.com/office/drawing/2014/main" id="{A42D56E7-CDF6-4E80-AFF3-D415EB0F22A2}"/>
              </a:ext>
            </a:extLst>
          </p:cNvPr>
          <p:cNvSpPr>
            <a:spLocks noGrp="1"/>
          </p:cNvSpPr>
          <p:nvPr>
            <p:ph type="ftr" sz="quarter" idx="16"/>
          </p:nvPr>
        </p:nvSpPr>
        <p:spPr>
          <a:xfrm>
            <a:off x="0" y="6858000"/>
            <a:ext cx="0" cy="0"/>
          </a:xfrm>
        </p:spPr>
        <p:txBody>
          <a:bodyPr/>
          <a:lstStyle>
            <a:lvl1pPr>
              <a:defRPr sz="100">
                <a:noFill/>
              </a:defRPr>
            </a:lvl1pPr>
          </a:lstStyle>
          <a:p>
            <a:endParaRPr lang="da-DK" dirty="0"/>
          </a:p>
        </p:txBody>
      </p:sp>
      <p:sp>
        <p:nvSpPr>
          <p:cNvPr id="31" name="Slide Number Placeholder 10" hidden="1">
            <a:extLst>
              <a:ext uri="{FF2B5EF4-FFF2-40B4-BE49-F238E27FC236}">
                <a16:creationId xmlns:a16="http://schemas.microsoft.com/office/drawing/2014/main" id="{42EB6738-FD94-43D4-9716-64D106B23C6B}"/>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da-DK" smtClean="0"/>
              <a:pPr/>
              <a:t>‹nr.›</a:t>
            </a:fld>
            <a:endParaRPr lang="da-DK" dirty="0"/>
          </a:p>
        </p:txBody>
      </p:sp>
    </p:spTree>
    <p:extLst>
      <p:ext uri="{BB962C8B-B14F-4D97-AF65-F5344CB8AC3E}">
        <p14:creationId xmlns:p14="http://schemas.microsoft.com/office/powerpoint/2010/main" val="163305256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gt;Brug ikke layouts efter dette &gt;&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4400" b="0" noProof="0" dirty="0">
                <a:solidFill>
                  <a:schemeClr val="bg1"/>
                </a:solidFill>
              </a:rPr>
              <a:t>Hvis du ser andre </a:t>
            </a:r>
            <a:r>
              <a:rPr lang="da-DK" sz="4400" b="1" i="1" noProof="0" dirty="0">
                <a:solidFill>
                  <a:schemeClr val="bg1"/>
                </a:solidFill>
              </a:rPr>
              <a:t>layouts efter dette,</a:t>
            </a:r>
            <a:r>
              <a:rPr lang="da-DK" sz="4400" b="0" i="0" noProof="0" dirty="0">
                <a:solidFill>
                  <a:schemeClr val="bg1"/>
                </a:solidFill>
              </a:rPr>
              <a:t/>
            </a:r>
            <a:br>
              <a:rPr lang="da-DK" sz="4400" b="0" i="0" noProof="0" dirty="0">
                <a:solidFill>
                  <a:schemeClr val="bg1"/>
                </a:solidFill>
              </a:rPr>
            </a:br>
            <a:r>
              <a:rPr lang="da-DK" sz="4400" b="0" noProof="0" dirty="0">
                <a:solidFill>
                  <a:schemeClr val="bg1"/>
                </a:solidFill>
              </a:rPr>
              <a:t>brug dem ikke. Disse layouts </a:t>
            </a:r>
            <a:r>
              <a:rPr lang="da-DK" sz="4400" b="1" i="1" u="none" noProof="0" dirty="0">
                <a:solidFill>
                  <a:schemeClr val="bg1"/>
                </a:solidFill>
              </a:rPr>
              <a:t>tilhører ikke </a:t>
            </a:r>
            <a:r>
              <a:rPr lang="da-DK" sz="4400" b="0" i="0" u="none" noProof="0" dirty="0">
                <a:solidFill>
                  <a:schemeClr val="bg1"/>
                </a:solidFill>
              </a:rPr>
              <a:t>vores </a:t>
            </a:r>
            <a:r>
              <a:rPr lang="da-DK" sz="4400" b="0" i="0" u="none" noProof="1">
                <a:solidFill>
                  <a:schemeClr val="bg1"/>
                </a:solidFill>
              </a:rPr>
              <a:t>corporate</a:t>
            </a:r>
            <a:r>
              <a:rPr lang="da-DK" sz="4400" b="0" noProof="0" dirty="0">
                <a:solidFill>
                  <a:schemeClr val="bg1"/>
                </a:solidFill>
              </a:rPr>
              <a:t>skabelon.</a:t>
            </a:r>
            <a:r>
              <a:rPr lang="da-DK" sz="2800" b="0" noProof="0" dirty="0">
                <a:solidFill>
                  <a:schemeClr val="bg1"/>
                </a:solidFill>
              </a:rPr>
              <a:t/>
            </a:r>
            <a:br>
              <a:rPr lang="da-DK" sz="2800" b="0" noProof="0" dirty="0">
                <a:solidFill>
                  <a:schemeClr val="bg1"/>
                </a:solidFill>
              </a:rPr>
            </a:br>
            <a:r>
              <a:rPr lang="da-DK" sz="2800" b="0" noProof="0" dirty="0">
                <a:solidFill>
                  <a:schemeClr val="bg1"/>
                </a:solidFill>
              </a:rPr>
              <a:t/>
            </a:r>
            <a:br>
              <a:rPr lang="da-DK" sz="2800" b="0" noProof="0" dirty="0">
                <a:solidFill>
                  <a:schemeClr val="bg1"/>
                </a:solidFill>
              </a:rPr>
            </a:br>
            <a:endParaRPr lang="da-DK"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72536" y="2986685"/>
            <a:ext cx="10152346" cy="1631216"/>
          </a:xfrm>
          <a:prstGeom prst="rect">
            <a:avLst/>
          </a:prstGeom>
        </p:spPr>
        <p:txBody>
          <a:bodyPr wrap="square">
            <a:spAutoFit/>
          </a:bodyPr>
          <a:lstStyle/>
          <a:p>
            <a:pPr algn="ctr"/>
            <a:r>
              <a:rPr lang="da-DK" sz="10000" b="1" i="1" noProof="0" dirty="0">
                <a:solidFill>
                  <a:schemeClr val="bg1"/>
                </a:solidFill>
              </a:rPr>
              <a:t>Brug dem ikke </a:t>
            </a:r>
            <a:endParaRPr lang="da-DK" sz="10000" b="1" i="1" noProof="0"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Pga. PowerPoints standard Kopier/Indsæt funktionalitet kan ekstra uønskede layouts forekomme.</a:t>
            </a:r>
            <a:endParaRPr lang="da-DK"/>
          </a:p>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OBS! Layouts efter dette kan indeholde potentiel fortrolig information.</a:t>
            </a:r>
            <a:r>
              <a:rPr lang="da-DK" sz="1800" b="0" noProof="0" dirty="0">
                <a:solidFill>
                  <a:schemeClr val="bg1"/>
                </a:solidFill>
              </a:rPr>
              <a:t/>
            </a:r>
            <a:br>
              <a:rPr lang="da-DK" sz="1800" b="0" noProof="0" dirty="0">
                <a:solidFill>
                  <a:schemeClr val="bg1"/>
                </a:solidFill>
              </a:rPr>
            </a:br>
            <a:endParaRPr lang="da-DK" sz="1800" b="0" noProof="0" dirty="0">
              <a:solidFill>
                <a:schemeClr val="bg1"/>
              </a:solidFill>
            </a:endParaRPr>
          </a:p>
        </p:txBody>
      </p:sp>
      <p:sp>
        <p:nvSpPr>
          <p:cNvPr id="13" name="Date Placeholder 6" hidden="1">
            <a:extLst>
              <a:ext uri="{FF2B5EF4-FFF2-40B4-BE49-F238E27FC236}">
                <a16:creationId xmlns:a16="http://schemas.microsoft.com/office/drawing/2014/main" id="{64CEB7DD-E8FE-47C7-8823-750A10754EB0}"/>
              </a:ext>
            </a:extLst>
          </p:cNvPr>
          <p:cNvSpPr>
            <a:spLocks noGrp="1"/>
          </p:cNvSpPr>
          <p:nvPr>
            <p:ph type="dt" sz="half" idx="15"/>
          </p:nvPr>
        </p:nvSpPr>
        <p:spPr>
          <a:xfrm>
            <a:off x="0" y="6858000"/>
            <a:ext cx="0" cy="0"/>
          </a:xfrm>
        </p:spPr>
        <p:txBody>
          <a:bodyPr/>
          <a:lstStyle>
            <a:lvl1pPr>
              <a:defRPr sz="100">
                <a:noFill/>
              </a:defRPr>
            </a:lvl1pPr>
          </a:lstStyle>
          <a:p>
            <a:fld id="{FCB375CC-2CFD-45EE-817E-F4267FCEFCDF}" type="datetime2">
              <a:rPr lang="da-DK" smtClean="0"/>
              <a:t>28. september 2023</a:t>
            </a:fld>
            <a:endParaRPr lang="da-DK" dirty="0"/>
          </a:p>
        </p:txBody>
      </p:sp>
      <p:sp>
        <p:nvSpPr>
          <p:cNvPr id="14" name="Footer Placeholder 8" hidden="1">
            <a:extLst>
              <a:ext uri="{FF2B5EF4-FFF2-40B4-BE49-F238E27FC236}">
                <a16:creationId xmlns:a16="http://schemas.microsoft.com/office/drawing/2014/main" id="{06739825-D1B6-4F3A-8216-BA5B32BD19E7}"/>
              </a:ext>
            </a:extLst>
          </p:cNvPr>
          <p:cNvSpPr>
            <a:spLocks noGrp="1"/>
          </p:cNvSpPr>
          <p:nvPr>
            <p:ph type="ftr" sz="quarter" idx="16"/>
          </p:nvPr>
        </p:nvSpPr>
        <p:spPr>
          <a:xfrm>
            <a:off x="0" y="6858000"/>
            <a:ext cx="0" cy="0"/>
          </a:xfrm>
        </p:spPr>
        <p:txBody>
          <a:bodyPr/>
          <a:lstStyle>
            <a:lvl1pPr>
              <a:defRPr sz="100">
                <a:noFill/>
              </a:defRPr>
            </a:lvl1pPr>
          </a:lstStyle>
          <a:p>
            <a:endParaRPr lang="da-DK" dirty="0"/>
          </a:p>
        </p:txBody>
      </p:sp>
      <p:sp>
        <p:nvSpPr>
          <p:cNvPr id="15" name="Slide Number Placeholder 10" hidden="1">
            <a:extLst>
              <a:ext uri="{FF2B5EF4-FFF2-40B4-BE49-F238E27FC236}">
                <a16:creationId xmlns:a16="http://schemas.microsoft.com/office/drawing/2014/main" id="{A2244AC4-18E1-41D9-B6D4-4D2415BE8C35}"/>
              </a:ext>
            </a:extLst>
          </p:cNvPr>
          <p:cNvSpPr>
            <a:spLocks noGrp="1"/>
          </p:cNvSpPr>
          <p:nvPr>
            <p:ph type="sldNum" sz="quarter" idx="17"/>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39451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3B5463"/>
          </a:solidFill>
          <a:ln>
            <a:noFill/>
          </a:ln>
          <a:effectLst/>
        </p:spPr>
        <p:txBody>
          <a:bodyPr wrap="none" lIns="0" tIns="0" rIns="0" bIns="0" anchor="ctr"/>
          <a:lstStyle/>
          <a:p>
            <a:endParaRPr lang="da-DK" sz="1700" dirty="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bg1"/>
                </a:solidFill>
              </a:defRPr>
            </a:lvl1pPr>
            <a:lvl2pPr marL="216000">
              <a:spcBef>
                <a:spcPts val="0"/>
              </a:spcBef>
              <a:buClrTx/>
              <a:defRPr>
                <a:solidFill>
                  <a:schemeClr val="bg1"/>
                </a:solidFill>
              </a:defRPr>
            </a:lvl2pPr>
            <a:lvl3pPr marL="432000">
              <a:spcBef>
                <a:spcPts val="0"/>
              </a:spcBef>
              <a:buClrTx/>
              <a:defRPr>
                <a:solidFill>
                  <a:schemeClr val="bg1"/>
                </a:solidFill>
              </a:defRPr>
            </a:lvl3pPr>
            <a:lvl4pPr marL="432000">
              <a:spcBef>
                <a:spcPts val="0"/>
              </a:spcBef>
              <a:buClrTx/>
              <a:defRPr>
                <a:solidFill>
                  <a:schemeClr val="bg1"/>
                </a:solidFill>
              </a:defRPr>
            </a:lvl4pPr>
            <a:lvl5pPr marL="432000">
              <a:spcBef>
                <a:spcPts val="0"/>
              </a:spcBef>
              <a:buClrTx/>
              <a:defRPr>
                <a:solidFill>
                  <a:schemeClr val="bg1"/>
                </a:solidFill>
              </a:defRPr>
            </a:lvl5pPr>
            <a:lvl6pPr marL="432000">
              <a:spcBef>
                <a:spcPts val="0"/>
              </a:spcBef>
              <a:buClrTx/>
              <a:defRPr>
                <a:solidFill>
                  <a:schemeClr val="bg1"/>
                </a:solidFill>
              </a:defRPr>
            </a:lvl6pPr>
            <a:lvl7pPr marL="432000">
              <a:spcBef>
                <a:spcPts val="0"/>
              </a:spcBef>
              <a:buClrTx/>
              <a:defRPr>
                <a:solidFill>
                  <a:schemeClr val="bg1"/>
                </a:solidFill>
              </a:defRPr>
            </a:lvl7pPr>
            <a:lvl8pPr marL="432000">
              <a:spcBef>
                <a:spcPts val="0"/>
              </a:spcBef>
              <a:buClrTx/>
              <a:defRPr>
                <a:solidFill>
                  <a:schemeClr val="bg1"/>
                </a:solidFill>
              </a:defRPr>
            </a:lvl8pPr>
            <a:lvl9pPr marL="432000">
              <a:spcBef>
                <a:spcPts val="0"/>
              </a:spcBef>
              <a:buClrTx/>
              <a:defRPr>
                <a:solidFill>
                  <a:schemeClr val="bg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28-09-2023</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dirty="0">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pic>
        <p:nvPicPr>
          <p:cNvPr id="1464515724" name="image" descr="{&quot;templafy&quot;:{&quot;id&quot;:&quot;54be9e61-ab33-4cb3-af1a-30a00f5f3903&quot;}}"/>
          <p:cNvPicPr>
            <a:picLocks noChangeAspect="1"/>
          </p:cNvPicPr>
          <p:nvPr/>
        </p:nvPicPr>
        <p:blipFill>
          <a:blip r:embed="rId2">
            <a:extLst/>
          </a:blip>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dirty="0"/>
              <a:t>Klik her for at tilføje titel</a:t>
            </a:r>
            <a:endParaRPr lang="da-DK"/>
          </a:p>
        </p:txBody>
      </p:sp>
    </p:spTree>
    <p:extLst>
      <p:ext uri="{BB962C8B-B14F-4D97-AF65-F5344CB8AC3E}">
        <p14:creationId xmlns:p14="http://schemas.microsoft.com/office/powerpoint/2010/main" val="37278027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C">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DBD9D6"/>
          </a:solidFill>
          <a:ln>
            <a:noFill/>
          </a:ln>
          <a:effectLst/>
        </p:spPr>
        <p:txBody>
          <a:bodyPr wrap="none" lIns="0" tIns="0" rIns="0" bIns="0" anchor="ctr"/>
          <a:lstStyle/>
          <a:p>
            <a:endParaRPr lang="da-DK" sz="1700" dirty="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tx1"/>
                </a:solidFill>
              </a:defRPr>
            </a:lvl1pPr>
            <a:lvl2pPr marL="216000">
              <a:spcBef>
                <a:spcPts val="0"/>
              </a:spcBef>
              <a:buClrTx/>
              <a:defRPr>
                <a:solidFill>
                  <a:schemeClr val="tx1"/>
                </a:solidFill>
              </a:defRPr>
            </a:lvl2pPr>
            <a:lvl3pPr marL="432000">
              <a:spcBef>
                <a:spcPts val="0"/>
              </a:spcBef>
              <a:buClrTx/>
              <a:defRPr>
                <a:solidFill>
                  <a:schemeClr val="tx1"/>
                </a:solidFill>
              </a:defRPr>
            </a:lvl3pPr>
            <a:lvl4pPr marL="432000">
              <a:spcBef>
                <a:spcPts val="0"/>
              </a:spcBef>
              <a:buClrTx/>
              <a:defRPr>
                <a:solidFill>
                  <a:schemeClr val="tx1"/>
                </a:solidFill>
              </a:defRPr>
            </a:lvl4pPr>
            <a:lvl5pPr marL="432000">
              <a:spcBef>
                <a:spcPts val="0"/>
              </a:spcBef>
              <a:buClrTx/>
              <a:defRPr>
                <a:solidFill>
                  <a:schemeClr val="tx1"/>
                </a:solidFill>
              </a:defRPr>
            </a:lvl5pPr>
            <a:lvl6pPr marL="432000">
              <a:spcBef>
                <a:spcPts val="0"/>
              </a:spcBef>
              <a:buClrTx/>
              <a:defRPr>
                <a:solidFill>
                  <a:schemeClr val="tx1"/>
                </a:solidFill>
              </a:defRPr>
            </a:lvl6pPr>
            <a:lvl7pPr marL="432000">
              <a:spcBef>
                <a:spcPts val="0"/>
              </a:spcBef>
              <a:buClrTx/>
              <a:defRPr>
                <a:solidFill>
                  <a:schemeClr val="tx1"/>
                </a:solidFill>
              </a:defRPr>
            </a:lvl7pPr>
            <a:lvl8pPr marL="432000">
              <a:spcBef>
                <a:spcPts val="0"/>
              </a:spcBef>
              <a:buClrTx/>
              <a:defRPr>
                <a:solidFill>
                  <a:schemeClr val="tx1"/>
                </a:solidFill>
              </a:defRPr>
            </a:lvl8pPr>
            <a:lvl9pPr marL="432000">
              <a:spcBef>
                <a:spcPts val="0"/>
              </a:spcBef>
              <a:buClrTx/>
              <a:defRPr>
                <a:solidFill>
                  <a:schemeClr val="tx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28-09-2023</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tx1"/>
                </a:solidFill>
              </a:defRPr>
            </a:lvl1pPr>
          </a:lstStyle>
          <a:p>
            <a:endParaRPr lang="da-DK" dirty="0"/>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accent1"/>
                </a:solidFill>
              </a:defRPr>
            </a:lvl1pPr>
          </a:lstStyle>
          <a:p>
            <a:r>
              <a:rPr lang="da-DK" dirty="0"/>
              <a:t>Klik her for at tilføje titel</a:t>
            </a:r>
            <a:endParaRPr lang="da-DK"/>
          </a:p>
        </p:txBody>
      </p:sp>
      <p:pic>
        <p:nvPicPr>
          <p:cNvPr id="1023843138" name="image" descr="{&quot;templafy&quot;:{&quot;id&quot;:&quot;023524d6-c1ad-458e-9cfc-332bbd69ac51&quot;}}"/>
          <p:cNvPicPr>
            <a:picLocks noChangeAspect="1"/>
          </p:cNvPicPr>
          <p:nvPr/>
        </p:nvPicPr>
        <p:blipFill>
          <a:blip r:embed="rId2">
            <a:extLst/>
          </a:blip>
          <a:stretch>
            <a:fillRect/>
          </a:stretch>
        </p:blipFill>
        <p:spPr>
          <a:xfrm>
            <a:off x="8976320" y="6042696"/>
            <a:ext cx="2534400" cy="655200"/>
          </a:xfrm>
          <a:prstGeom prst="rect">
            <a:avLst/>
          </a:prstGeom>
        </p:spPr>
      </p:pic>
    </p:spTree>
    <p:extLst>
      <p:ext uri="{BB962C8B-B14F-4D97-AF65-F5344CB8AC3E}">
        <p14:creationId xmlns:p14="http://schemas.microsoft.com/office/powerpoint/2010/main" val="31639467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rIns="1036800"/>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p:txBody>
          <a:bodyPr rIns="10368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4" name="Date Placeholder 3"/>
          <p:cNvSpPr>
            <a:spLocks noGrp="1"/>
          </p:cNvSpPr>
          <p:nvPr>
            <p:ph type="dt" sz="half" idx="10"/>
          </p:nvPr>
        </p:nvSpPr>
        <p:spPr/>
        <p:txBody>
          <a:bodyPr/>
          <a:lstStyle/>
          <a:p>
            <a:fld id="{D709F18B-C64D-467D-95E0-03999A31A181}" type="datetime1">
              <a:rPr lang="da-DK" smtClean="0"/>
              <a:t>28-09-2023</a:t>
            </a:fld>
            <a:endParaRPr lang="da-DK" dirty="0"/>
          </a:p>
        </p:txBody>
      </p:sp>
      <p:sp>
        <p:nvSpPr>
          <p:cNvPr id="6" name="Slide Number Placeholder 5"/>
          <p:cNvSpPr>
            <a:spLocks noGrp="1"/>
          </p:cNvSpPr>
          <p:nvPr>
            <p:ph type="sldNum" sz="quarter" idx="12"/>
          </p:nvPr>
        </p:nvSpPr>
        <p:spPr/>
        <p:txBody>
          <a:bodyPr/>
          <a:lstStyle/>
          <a:p>
            <a:fld id="{80AE25ED-097C-4BDC-A7CE-FA97BD9CA3B5}" type="slidenum">
              <a:rPr lang="da-DK" smtClean="0"/>
              <a:pPr/>
              <a:t>‹nr.›</a:t>
            </a:fld>
            <a:endParaRPr lang="da-DK" dirty="0"/>
          </a:p>
        </p:txBody>
      </p:sp>
      <p:sp>
        <p:nvSpPr>
          <p:cNvPr id="7" name="TextBox 5"/>
          <p:cNvSpPr txBox="1"/>
          <p:nvPr userDrawn="1"/>
        </p:nvSpPr>
        <p:spPr>
          <a:xfrm>
            <a:off x="983432" y="6260410"/>
            <a:ext cx="1550946" cy="276999"/>
          </a:xfrm>
          <a:prstGeom prst="rect">
            <a:avLst/>
          </a:prstGeom>
          <a:noFill/>
        </p:spPr>
        <p:txBody>
          <a:bodyPr wrap="square" lIns="0" tIns="0" rIns="0" bIns="0" rtlCol="0">
            <a:spAutoFit/>
          </a:bodyPr>
          <a:lstStyle/>
          <a:p>
            <a:pPr algn="ctr">
              <a:lnSpc>
                <a:spcPct val="100000"/>
              </a:lnSpc>
              <a:spcBef>
                <a:spcPts val="1100"/>
              </a:spcBef>
            </a:pPr>
            <a:r>
              <a:rPr lang="da-DK" sz="900" b="1" spc="100" dirty="0">
                <a:solidFill>
                  <a:schemeClr val="tx2"/>
                </a:solidFill>
                <a:latin typeface="+mn-lt"/>
                <a:ea typeface="Cambria" panose="02040503050406030204" pitchFamily="18" charset="0"/>
              </a:rPr>
              <a:t>STATENS ANALYSER OG IMPLEMENTERING</a:t>
            </a:r>
          </a:p>
        </p:txBody>
      </p:sp>
    </p:spTree>
    <p:extLst>
      <p:ext uri="{BB962C8B-B14F-4D97-AF65-F5344CB8AC3E}">
        <p14:creationId xmlns:p14="http://schemas.microsoft.com/office/powerpoint/2010/main" val="33530998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    Indhold og     1/4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9056688" y="179387"/>
            <a:ext cx="2952750" cy="6497638"/>
          </a:xfrm>
        </p:spPr>
        <p:txBody>
          <a:bodyPr lIns="72000" tIns="36000" rIns="72000" anchor="t" anchorCtr="0"/>
          <a:lstStyle>
            <a:lvl1pPr marL="0" indent="0" algn="ctr">
              <a:buNone/>
              <a:defRPr sz="1400"/>
            </a:lvl1pPr>
          </a:lstStyle>
          <a:p>
            <a:r>
              <a:rPr lang="da-DK" dirty="0"/>
              <a:t>Klik på rammen for at indsætte billede via Templafy og Images</a:t>
            </a:r>
            <a:endParaRPr lang="da-DK"/>
          </a:p>
        </p:txBody>
      </p:sp>
      <p:sp>
        <p:nvSpPr>
          <p:cNvPr id="2" name="Title 1"/>
          <p:cNvSpPr>
            <a:spLocks noGrp="1"/>
          </p:cNvSpPr>
          <p:nvPr>
            <p:ph type="title" hasCustomPrompt="1"/>
          </p:nvPr>
        </p:nvSpPr>
        <p:spPr>
          <a:xfrm>
            <a:off x="701676" y="363600"/>
            <a:ext cx="8075418" cy="936000"/>
          </a:xfrm>
        </p:spPr>
        <p:txBody>
          <a:bodyPr/>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a:xfrm>
            <a:off x="702667" y="1450800"/>
            <a:ext cx="8074675" cy="4464000"/>
          </a:xfrm>
        </p:spPr>
        <p:txBody>
          <a:bodyPr rIns="1440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Date Placeholder 6">
            <a:extLst>
              <a:ext uri="{FF2B5EF4-FFF2-40B4-BE49-F238E27FC236}">
                <a16:creationId xmlns:a16="http://schemas.microsoft.com/office/drawing/2014/main" id="{11070532-2CAF-4ECE-8777-C9646D0AD00D}"/>
              </a:ext>
            </a:extLst>
          </p:cNvPr>
          <p:cNvSpPr>
            <a:spLocks noGrp="1"/>
          </p:cNvSpPr>
          <p:nvPr>
            <p:ph type="dt" sz="half" idx="16"/>
          </p:nvPr>
        </p:nvSpPr>
        <p:spPr/>
        <p:txBody>
          <a:bodyPr/>
          <a:lstStyle/>
          <a:p>
            <a:fld id="{D709F18B-C64D-467D-95E0-03999A31A181}" type="datetime1">
              <a:rPr lang="da-DK" smtClean="0"/>
              <a:t>28-09-2023</a:t>
            </a:fld>
            <a:endParaRPr lang="da-DK" dirty="0"/>
          </a:p>
        </p:txBody>
      </p:sp>
      <p:sp>
        <p:nvSpPr>
          <p:cNvPr id="8" name="Footer Placeholder 7">
            <a:extLst>
              <a:ext uri="{FF2B5EF4-FFF2-40B4-BE49-F238E27FC236}">
                <a16:creationId xmlns:a16="http://schemas.microsoft.com/office/drawing/2014/main" id="{EC019C8C-050F-4CAB-9F7B-25C88EA7DBCC}"/>
              </a:ext>
            </a:extLst>
          </p:cNvPr>
          <p:cNvSpPr>
            <a:spLocks noGrp="1"/>
          </p:cNvSpPr>
          <p:nvPr>
            <p:ph type="ftr" sz="quarter" idx="17"/>
          </p:nvPr>
        </p:nvSpPr>
        <p:spPr/>
        <p:txBody>
          <a:bodyPr/>
          <a:lstStyle/>
          <a:p>
            <a:pPr>
              <a:lnSpc>
                <a:spcPct val="100000"/>
              </a:lnSpc>
              <a:spcBef>
                <a:spcPts val="0"/>
              </a:spcBef>
            </a:pPr>
            <a:endParaRPr lang="da-DK" dirty="0"/>
          </a:p>
        </p:txBody>
      </p:sp>
      <p:sp>
        <p:nvSpPr>
          <p:cNvPr id="9" name="Slide Number Placeholder 8">
            <a:extLst>
              <a:ext uri="{FF2B5EF4-FFF2-40B4-BE49-F238E27FC236}">
                <a16:creationId xmlns:a16="http://schemas.microsoft.com/office/drawing/2014/main" id="{ADB8A3C3-55D0-476C-BD2C-EC8140DC3EAA}"/>
              </a:ext>
            </a:extLst>
          </p:cNvPr>
          <p:cNvSpPr>
            <a:spLocks noGrp="1"/>
          </p:cNvSpPr>
          <p:nvPr>
            <p:ph type="sldNum" sz="quarter" idx="18"/>
          </p:nvPr>
        </p:nvSpPr>
        <p:spPr/>
        <p:txBody>
          <a:bodyPr/>
          <a:lstStyle/>
          <a:p>
            <a:fld id="{80AE25ED-097C-4BDC-A7CE-FA97BD9CA3B5}" type="slidenum">
              <a:rPr lang="da-DK" smtClean="0"/>
              <a:pPr/>
              <a:t>‹nr.›</a:t>
            </a:fld>
            <a:endParaRPr lang="da-DK" dirty="0"/>
          </a:p>
        </p:txBody>
      </p:sp>
      <p:pic>
        <p:nvPicPr>
          <p:cNvPr id="657403407" name="Logo" descr="{&quot;templafy&quot;:{&quot;id&quot;:&quot;8fb48e4b-ab22-4bf6-b3c3-bf3b62315dd3&quot;}}"/>
          <p:cNvPicPr>
            <a:picLocks noChangeAspect="1"/>
          </p:cNvPicPr>
          <p:nvPr/>
        </p:nvPicPr>
        <p:blipFill>
          <a:blip r:embed="rId2">
            <a:extLst/>
          </a:blip>
          <a:stretch>
            <a:fillRect/>
          </a:stretch>
        </p:blipFill>
        <p:spPr>
          <a:xfrm>
            <a:off x="8976321" y="6042696"/>
            <a:ext cx="2534400" cy="655200"/>
          </a:xfrm>
          <a:prstGeom prst="rect">
            <a:avLst/>
          </a:prstGeom>
        </p:spPr>
      </p:pic>
      <p:sp>
        <p:nvSpPr>
          <p:cNvPr id="14" name="AutoShape 4">
            <a:extLst>
              <a:ext uri="{FF2B5EF4-FFF2-40B4-BE49-F238E27FC236}">
                <a16:creationId xmlns:a16="http://schemas.microsoft.com/office/drawing/2014/main" id="{BA604413-7CCC-4FA6-A273-C7717311D0A8}"/>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143929911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5705" userDrawn="1">
          <p15:clr>
            <a:srgbClr val="A4A3A4"/>
          </p15:clr>
        </p15:guide>
        <p15:guide id="2" pos="5528"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    Indhold og     1/3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8067600" y="179387"/>
            <a:ext cx="3941838" cy="6497638"/>
          </a:xfrm>
        </p:spPr>
        <p:txBody>
          <a:bodyPr lIns="72000" tIns="36000" rIns="72000" anchor="t" anchorCtr="0"/>
          <a:lstStyle>
            <a:lvl1pPr marL="0" indent="0" algn="ctr">
              <a:buNone/>
              <a:defRPr sz="1400"/>
            </a:lvl1pPr>
          </a:lstStyle>
          <a:p>
            <a:r>
              <a:rPr lang="da-DK" noProof="1"/>
              <a:t>Klik på rammen for at indsætte billede via Templafy og Images</a:t>
            </a:r>
            <a:endParaRPr lang="da-DK"/>
          </a:p>
        </p:txBody>
      </p:sp>
      <p:sp>
        <p:nvSpPr>
          <p:cNvPr id="2" name="Title 1"/>
          <p:cNvSpPr>
            <a:spLocks noGrp="1"/>
          </p:cNvSpPr>
          <p:nvPr>
            <p:ph type="title" hasCustomPrompt="1"/>
          </p:nvPr>
        </p:nvSpPr>
        <p:spPr>
          <a:xfrm>
            <a:off x="702668" y="363600"/>
            <a:ext cx="7084462" cy="936000"/>
          </a:xfrm>
        </p:spPr>
        <p:txBody>
          <a:bodyPr/>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a:xfrm>
            <a:off x="702668" y="1450800"/>
            <a:ext cx="7084710" cy="4464000"/>
          </a:xfrm>
        </p:spPr>
        <p:txBody>
          <a:bodyPr rIns="1440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Date Placeholder 7">
            <a:extLst>
              <a:ext uri="{FF2B5EF4-FFF2-40B4-BE49-F238E27FC236}">
                <a16:creationId xmlns:a16="http://schemas.microsoft.com/office/drawing/2014/main" id="{98D47456-165F-4A02-9FD6-9A0E1B90783E}"/>
              </a:ext>
            </a:extLst>
          </p:cNvPr>
          <p:cNvSpPr>
            <a:spLocks noGrp="1"/>
          </p:cNvSpPr>
          <p:nvPr>
            <p:ph type="dt" sz="half" idx="16"/>
          </p:nvPr>
        </p:nvSpPr>
        <p:spPr/>
        <p:txBody>
          <a:bodyPr/>
          <a:lstStyle/>
          <a:p>
            <a:fld id="{D709F18B-C64D-467D-95E0-03999A31A181}" type="datetime1">
              <a:rPr lang="da-DK" smtClean="0"/>
              <a:t>28-09-2023</a:t>
            </a:fld>
            <a:endParaRPr lang="da-DK" dirty="0"/>
          </a:p>
        </p:txBody>
      </p:sp>
      <p:sp>
        <p:nvSpPr>
          <p:cNvPr id="9" name="Footer Placeholder 8">
            <a:extLst>
              <a:ext uri="{FF2B5EF4-FFF2-40B4-BE49-F238E27FC236}">
                <a16:creationId xmlns:a16="http://schemas.microsoft.com/office/drawing/2014/main" id="{0B898419-599F-4C22-957C-7F975B1D3A6E}"/>
              </a:ext>
            </a:extLst>
          </p:cNvPr>
          <p:cNvSpPr>
            <a:spLocks noGrp="1"/>
          </p:cNvSpPr>
          <p:nvPr>
            <p:ph type="ftr" sz="quarter" idx="17"/>
          </p:nvPr>
        </p:nvSpPr>
        <p:spPr/>
        <p:txBody>
          <a:bodyPr/>
          <a:lstStyle/>
          <a:p>
            <a:pPr>
              <a:lnSpc>
                <a:spcPct val="100000"/>
              </a:lnSpc>
              <a:spcBef>
                <a:spcPts val="0"/>
              </a:spcBef>
            </a:pPr>
            <a:endParaRPr lang="da-DK" dirty="0"/>
          </a:p>
        </p:txBody>
      </p:sp>
      <p:sp>
        <p:nvSpPr>
          <p:cNvPr id="12" name="Slide Number Placeholder 11">
            <a:extLst>
              <a:ext uri="{FF2B5EF4-FFF2-40B4-BE49-F238E27FC236}">
                <a16:creationId xmlns:a16="http://schemas.microsoft.com/office/drawing/2014/main" id="{9020E6C9-27A9-4DC7-87B7-A6BC4A4DA578}"/>
              </a:ext>
            </a:extLst>
          </p:cNvPr>
          <p:cNvSpPr>
            <a:spLocks noGrp="1"/>
          </p:cNvSpPr>
          <p:nvPr>
            <p:ph type="sldNum" sz="quarter" idx="18"/>
          </p:nvPr>
        </p:nvSpPr>
        <p:spPr/>
        <p:txBody>
          <a:bodyPr/>
          <a:lstStyle/>
          <a:p>
            <a:fld id="{80AE25ED-097C-4BDC-A7CE-FA97BD9CA3B5}" type="slidenum">
              <a:rPr lang="da-DK" smtClean="0"/>
              <a:pPr/>
              <a:t>‹nr.›</a:t>
            </a:fld>
            <a:endParaRPr lang="da-DK" dirty="0"/>
          </a:p>
        </p:txBody>
      </p:sp>
      <p:pic>
        <p:nvPicPr>
          <p:cNvPr id="964202906" name="Logo" descr="{&quot;templafy&quot;:{&quot;id&quot;:&quot;8a402d23-8a58-434b-ab9c-bdedfa0116ad&quot;}}"/>
          <p:cNvPicPr>
            <a:picLocks noChangeAspect="1"/>
          </p:cNvPicPr>
          <p:nvPr/>
        </p:nvPicPr>
        <p:blipFill>
          <a:blip r:embed="rId2">
            <a:extLst/>
          </a:blip>
          <a:stretch>
            <a:fillRect/>
          </a:stretch>
        </p:blipFill>
        <p:spPr>
          <a:xfrm>
            <a:off x="8976321" y="6042696"/>
            <a:ext cx="2534400" cy="655200"/>
          </a:xfrm>
          <a:prstGeom prst="rect">
            <a:avLst/>
          </a:prstGeom>
        </p:spPr>
      </p:pic>
      <p:sp>
        <p:nvSpPr>
          <p:cNvPr id="15" name="AutoShape 4">
            <a:extLst>
              <a:ext uri="{FF2B5EF4-FFF2-40B4-BE49-F238E27FC236}">
                <a16:creationId xmlns:a16="http://schemas.microsoft.com/office/drawing/2014/main" id="{6E0A83DE-F591-4D48-99C9-C41BC00857F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2304418021"/>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4905" userDrawn="1">
          <p15:clr>
            <a:srgbClr val="A4A3A4"/>
          </p15:clr>
        </p15:guide>
        <p15:guide id="2" pos="5081"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511175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6375600" y="1450800"/>
            <a:ext cx="51120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28-09-2023</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9" name="TextBox 5"/>
          <p:cNvSpPr txBox="1"/>
          <p:nvPr userDrawn="1"/>
        </p:nvSpPr>
        <p:spPr>
          <a:xfrm>
            <a:off x="983432" y="6260410"/>
            <a:ext cx="1550946" cy="276999"/>
          </a:xfrm>
          <a:prstGeom prst="rect">
            <a:avLst/>
          </a:prstGeom>
          <a:noFill/>
        </p:spPr>
        <p:txBody>
          <a:bodyPr wrap="square" lIns="0" tIns="0" rIns="0" bIns="0" rtlCol="0">
            <a:spAutoFit/>
          </a:bodyPr>
          <a:lstStyle/>
          <a:p>
            <a:pPr algn="ctr">
              <a:lnSpc>
                <a:spcPct val="100000"/>
              </a:lnSpc>
              <a:spcBef>
                <a:spcPts val="1100"/>
              </a:spcBef>
            </a:pPr>
            <a:r>
              <a:rPr lang="da-DK" sz="900" b="1" spc="100" dirty="0">
                <a:solidFill>
                  <a:schemeClr val="tx2"/>
                </a:solidFill>
                <a:latin typeface="+mn-lt"/>
                <a:ea typeface="Cambria" panose="02040503050406030204" pitchFamily="18" charset="0"/>
              </a:rPr>
              <a:t>STATENS ANALYSER OG IMPLEMENTERING</a:t>
            </a:r>
          </a:p>
        </p:txBody>
      </p:sp>
    </p:spTree>
    <p:extLst>
      <p:ext uri="{BB962C8B-B14F-4D97-AF65-F5344CB8AC3E}">
        <p14:creationId xmlns:p14="http://schemas.microsoft.com/office/powerpoint/2010/main" val="11378651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662" userDrawn="1">
          <p15:clr>
            <a:srgbClr val="A4A3A4"/>
          </p15:clr>
        </p15:guide>
        <p15:guide id="2" pos="3839" userDrawn="1">
          <p15:clr>
            <a:srgbClr val="A4A3A4"/>
          </p15:clr>
        </p15:guide>
        <p15:guide id="3" pos="4016"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28-09-2023</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Tree>
    <p:extLst>
      <p:ext uri="{BB962C8B-B14F-4D97-AF65-F5344CB8AC3E}">
        <p14:creationId xmlns:p14="http://schemas.microsoft.com/office/powerpoint/2010/main" val="346059965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2471" userDrawn="1">
          <p15:clr>
            <a:srgbClr val="A4A3A4"/>
          </p15:clr>
        </p15:guide>
        <p15:guide id="2" pos="2825" userDrawn="1">
          <p15:clr>
            <a:srgbClr val="A4A3A4"/>
          </p15:clr>
        </p15:guide>
        <p15:guide id="3" pos="4855" userDrawn="1">
          <p15:clr>
            <a:srgbClr val="A4A3A4"/>
          </p15:clr>
        </p15:guide>
        <p15:guide id="4" pos="5208"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 Id="rId27"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4"/>
            </p:custDataLst>
            <p:extLst>
              <p:ext uri="{D42A27DB-BD31-4B8C-83A1-F6EECF244321}">
                <p14:modId xmlns:p14="http://schemas.microsoft.com/office/powerpoint/2010/main" val="16514359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70" name="think-cell Slide" r:id="rId25" imgW="342" imgH="337" progId="TCLayout.ActiveDocument.1">
                  <p:embed/>
                </p:oleObj>
              </mc:Choice>
              <mc:Fallback>
                <p:oleObj name="think-cell Slide" r:id="rId25" imgW="342" imgH="337" progId="TCLayout.ActiveDocument.1">
                  <p:embed/>
                  <p:pic>
                    <p:nvPicPr>
                      <p:cNvPr id="0" name=""/>
                      <p:cNvPicPr/>
                      <p:nvPr/>
                    </p:nvPicPr>
                    <p:blipFill>
                      <a:blip r:embed="rId26"/>
                      <a:stretch>
                        <a:fillRect/>
                      </a:stretch>
                    </p:blipFill>
                    <p:spPr>
                      <a:xfrm>
                        <a:off x="1588" y="1588"/>
                        <a:ext cx="1588" cy="1588"/>
                      </a:xfrm>
                      <a:prstGeom prst="rect">
                        <a:avLst/>
                      </a:prstGeom>
                    </p:spPr>
                  </p:pic>
                </p:oleObj>
              </mc:Fallback>
            </mc:AlternateContent>
          </a:graphicData>
        </a:graphic>
      </p:graphicFrame>
      <p:sp>
        <p:nvSpPr>
          <p:cNvPr id="1026" name="Rectangle 2"/>
          <p:cNvSpPr>
            <a:spLocks noGrp="1" noChangeArrowheads="1"/>
          </p:cNvSpPr>
          <p:nvPr>
            <p:ph type="title"/>
          </p:nvPr>
        </p:nvSpPr>
        <p:spPr bwMode="auto">
          <a:xfrm>
            <a:off x="701675" y="361840"/>
            <a:ext cx="10785475"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endParaRPr lang="da-DK"/>
          </a:p>
        </p:txBody>
      </p:sp>
      <p:sp>
        <p:nvSpPr>
          <p:cNvPr id="1027" name="Rectangle 3"/>
          <p:cNvSpPr>
            <a:spLocks noGrp="1" noChangeArrowheads="1"/>
          </p:cNvSpPr>
          <p:nvPr>
            <p:ph type="body" idx="1"/>
          </p:nvPr>
        </p:nvSpPr>
        <p:spPr bwMode="auto">
          <a:xfrm>
            <a:off x="702667" y="1449388"/>
            <a:ext cx="10784483" cy="446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3" name="Date Placeholder 2"/>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D709F18B-C64D-467D-95E0-03999A31A181}" type="datetime1">
              <a:rPr lang="da-DK" smtClean="0"/>
              <a:t>28-09-2023</a:t>
            </a:fld>
            <a:endParaRPr lang="da-DK" dirty="0"/>
          </a:p>
        </p:txBody>
      </p:sp>
      <p:sp>
        <p:nvSpPr>
          <p:cNvPr id="12" name="Footer Placeholder 1"/>
          <p:cNvSpPr>
            <a:spLocks noGrp="1"/>
          </p:cNvSpPr>
          <p:nvPr>
            <p:ph type="ftr" sz="quarter" idx="3"/>
          </p:nvPr>
        </p:nvSpPr>
        <p:spPr>
          <a:xfrm>
            <a:off x="1029600" y="6401052"/>
            <a:ext cx="3794400" cy="274857"/>
          </a:xfrm>
          <a:prstGeom prst="rect">
            <a:avLst/>
          </a:prstGeom>
        </p:spPr>
        <p:txBody>
          <a:bodyPr vert="horz" lIns="0" tIns="0" rIns="0" bIns="0" rtlCol="0" anchor="t" anchorCtr="0"/>
          <a:lstStyle>
            <a:lvl1pPr algn="l">
              <a:lnSpc>
                <a:spcPct val="100000"/>
              </a:lnSpc>
              <a:spcBef>
                <a:spcPts val="0"/>
              </a:spcBef>
              <a:defRPr sz="900" b="0">
                <a:solidFill>
                  <a:schemeClr val="tx1"/>
                </a:solidFill>
              </a:defRPr>
            </a:lvl1pPr>
          </a:lstStyle>
          <a:p>
            <a:pPr>
              <a:lnSpc>
                <a:spcPct val="100000"/>
              </a:lnSpc>
              <a:spcBef>
                <a:spcPts val="0"/>
              </a:spcBef>
            </a:pPr>
            <a:endParaRPr lang="da-DK" dirty="0"/>
          </a:p>
        </p:txBody>
      </p:sp>
      <p:sp>
        <p:nvSpPr>
          <p:cNvPr id="13" name="Slide Number Placeholder 5 (FAST)"/>
          <p:cNvSpPr txBox="1">
            <a:spLocks/>
          </p:cNvSpPr>
          <p:nvPr/>
        </p:nvSpPr>
        <p:spPr>
          <a:xfrm>
            <a:off x="702668" y="6401052"/>
            <a:ext cx="279770" cy="275973"/>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4"/>
          </p:nvPr>
        </p:nvSpPr>
        <p:spPr>
          <a:xfrm>
            <a:off x="0" y="6912000"/>
            <a:ext cx="0" cy="0"/>
          </a:xfrm>
          <a:prstGeom prst="rect">
            <a:avLst/>
          </a:prstGeom>
        </p:spPr>
        <p:txBody>
          <a:bodyPr vert="horz" lIns="0" tIns="0" rIns="0" bIns="0" rtlCol="0" anchor="t" anchorCtr="0"/>
          <a:lstStyle>
            <a:lvl1pPr algn="l">
              <a:defRPr sz="900">
                <a:noFill/>
              </a:defRPr>
            </a:lvl1pPr>
          </a:lstStyle>
          <a:p>
            <a:fld id="{80AE25ED-097C-4BDC-A7CE-FA97BD9CA3B5}" type="slidenum">
              <a:rPr lang="da-DK" smtClean="0"/>
              <a:pPr/>
              <a:t>‹nr.›</a:t>
            </a:fld>
            <a:endParaRPr lang="da-DK" dirty="0"/>
          </a:p>
        </p:txBody>
      </p:sp>
      <p:pic>
        <p:nvPicPr>
          <p:cNvPr id="1925341107" name="image" descr="{&quot;templafy&quot;:{&quot;id&quot;:&quot;6a4144b1-f6d8-4f35-9767-4667488d545f&quot;}}"/>
          <p:cNvPicPr>
            <a:picLocks noChangeAspect="1"/>
          </p:cNvPicPr>
          <p:nvPr/>
        </p:nvPicPr>
        <p:blipFill>
          <a:blip r:embed="rId27">
            <a:extLst/>
          </a:blip>
          <a:stretch>
            <a:fillRect/>
          </a:stretch>
        </p:blipFill>
        <p:spPr>
          <a:xfrm>
            <a:off x="8976320" y="6042696"/>
            <a:ext cx="2534400" cy="655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747" r:id="rId2"/>
    <p:sldLayoutId id="2147483754" r:id="rId3"/>
    <p:sldLayoutId id="2147483758" r:id="rId4"/>
    <p:sldLayoutId id="2147483656" r:id="rId5"/>
    <p:sldLayoutId id="2147483738" r:id="rId6"/>
    <p:sldLayoutId id="2147483739" r:id="rId7"/>
    <p:sldLayoutId id="2147483658" r:id="rId8"/>
    <p:sldLayoutId id="2147483748" r:id="rId9"/>
    <p:sldLayoutId id="2147483750" r:id="rId10"/>
    <p:sldLayoutId id="2147483749" r:id="rId11"/>
    <p:sldLayoutId id="2147483759" r:id="rId12"/>
    <p:sldLayoutId id="2147483752" r:id="rId13"/>
    <p:sldLayoutId id="2147483720" r:id="rId14"/>
    <p:sldLayoutId id="2147483741" r:id="rId15"/>
    <p:sldLayoutId id="2147483740" r:id="rId16"/>
    <p:sldLayoutId id="2147483661" r:id="rId17"/>
    <p:sldLayoutId id="2147483727" r:id="rId18"/>
    <p:sldLayoutId id="2147483736" r:id="rId19"/>
    <p:sldLayoutId id="2147483745" r:id="rId20"/>
    <p:sldLayoutId id="2147483746" r:id="rId21"/>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0" cap="none" baseline="0">
          <a:solidFill>
            <a:srgbClr val="3B5463"/>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p:titleStyle>
    <p:body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42" userDrawn="1">
          <p15:clr>
            <a:srgbClr val="A4A3A4"/>
          </p15:clr>
        </p15:guide>
        <p15:guide id="2" pos="7236" userDrawn="1">
          <p15:clr>
            <a:srgbClr val="A4A3A4"/>
          </p15:clr>
        </p15:guide>
        <p15:guide id="4" orient="horz" pos="913" userDrawn="1">
          <p15:clr>
            <a:srgbClr val="A4A3A4"/>
          </p15:clr>
        </p15:guide>
        <p15:guide id="5" orient="horz" pos="3725" userDrawn="1">
          <p15:clr>
            <a:srgbClr val="A4A3A4"/>
          </p15:clr>
        </p15:guide>
        <p15:guide id="6" pos="113" userDrawn="1">
          <p15:clr>
            <a:srgbClr val="A4A3A4"/>
          </p15:clr>
        </p15:guide>
        <p15:guide id="7" orient="horz" pos="113" userDrawn="1">
          <p15:clr>
            <a:srgbClr val="A4A3A4"/>
          </p15:clr>
        </p15:guide>
        <p15:guide id="8" pos="7565" userDrawn="1">
          <p15:clr>
            <a:srgbClr val="A4A3A4"/>
          </p15:clr>
        </p15:guide>
        <p15:guide id="9" orient="horz" pos="4206" userDrawn="1">
          <p15:clr>
            <a:srgbClr val="A4A3A4"/>
          </p15:clr>
        </p15:guide>
        <p15:guide id="10" orient="horz" pos="260"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tags" Target="../tags/tag5.xml"/><Relationship Id="rId7" Type="http://schemas.openxmlformats.org/officeDocument/2006/relationships/image" Target="../media/image4.emf"/><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1.xml"/><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mailto:SAI@oes.dk" TargetMode="External"/><Relationship Id="rId3" Type="http://schemas.openxmlformats.org/officeDocument/2006/relationships/slideLayout" Target="../slideLayouts/slideLayout5.xml"/><Relationship Id="rId7" Type="http://schemas.openxmlformats.org/officeDocument/2006/relationships/image" Target="../media/image17.png"/><Relationship Id="rId12" Type="http://schemas.openxmlformats.org/officeDocument/2006/relationships/image" Target="../media/image21.png"/><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emf"/><Relationship Id="rId11" Type="http://schemas.openxmlformats.org/officeDocument/2006/relationships/image" Target="../media/image20.png"/><Relationship Id="rId5" Type="http://schemas.openxmlformats.org/officeDocument/2006/relationships/oleObject" Target="../embeddings/oleObject4.bin"/><Relationship Id="rId10" Type="http://schemas.openxmlformats.org/officeDocument/2006/relationships/image" Target="../media/image19.png"/><Relationship Id="rId4" Type="http://schemas.openxmlformats.org/officeDocument/2006/relationships/notesSlide" Target="../notesSlides/notesSlide2.xml"/><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Layout" Target="../slideLayouts/slideLayout5.xml"/><Relationship Id="rId7" Type="http://schemas.openxmlformats.org/officeDocument/2006/relationships/image" Target="../media/image22.png"/><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3.xml"/><Relationship Id="rId9" Type="http://schemas.openxmlformats.org/officeDocument/2006/relationships/image" Target="../media/image24.png"/></Relationships>
</file>

<file path=ppt/slides/_rels/slide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slideLayout" Target="../slideLayouts/slideLayout5.xml"/><Relationship Id="rId7" Type="http://schemas.openxmlformats.org/officeDocument/2006/relationships/image" Target="../media/image26.png"/><Relationship Id="rId2" Type="http://schemas.openxmlformats.org/officeDocument/2006/relationships/tags" Target="../tags/tag8.xml"/><Relationship Id="rId1" Type="http://schemas.openxmlformats.org/officeDocument/2006/relationships/vmlDrawing" Target="../drawings/vmlDrawing6.vml"/><Relationship Id="rId6" Type="http://schemas.openxmlformats.org/officeDocument/2006/relationships/image" Target="../media/image25.png"/><Relationship Id="rId5" Type="http://schemas.openxmlformats.org/officeDocument/2006/relationships/image" Target="../media/image1.emf"/><Relationship Id="rId4" Type="http://schemas.openxmlformats.org/officeDocument/2006/relationships/oleObject" Target="../embeddings/oleObject6.bin"/><Relationship Id="rId9" Type="http://schemas.openxmlformats.org/officeDocument/2006/relationships/image" Target="../media/image28.png"/></Relationships>
</file>

<file path=ppt/slides/_rels/slide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slideLayout" Target="../slideLayouts/slideLayout8.xml"/><Relationship Id="rId7" Type="http://schemas.openxmlformats.org/officeDocument/2006/relationships/image" Target="../media/image29.png"/><Relationship Id="rId2" Type="http://schemas.openxmlformats.org/officeDocument/2006/relationships/tags" Target="../tags/tag9.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1.png"/><Relationship Id="rId2" Type="http://schemas.openxmlformats.org/officeDocument/2006/relationships/tags" Target="../tags/tag10.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8" Type="http://schemas.openxmlformats.org/officeDocument/2006/relationships/hyperlink" Target="mailto:sai@oes.dk" TargetMode="External"/><Relationship Id="rId3" Type="http://schemas.openxmlformats.org/officeDocument/2006/relationships/slideLayout" Target="../slideLayouts/slideLayout5.xml"/><Relationship Id="rId7" Type="http://schemas.openxmlformats.org/officeDocument/2006/relationships/image" Target="../media/image32.png"/><Relationship Id="rId2" Type="http://schemas.openxmlformats.org/officeDocument/2006/relationships/tags" Target="../tags/tag11.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notesSlide" Target="../notesSlides/notesSlide6.xml"/><Relationship Id="rId9" Type="http://schemas.openxmlformats.org/officeDocument/2006/relationships/image" Target="../media/image3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34.png"/><Relationship Id="rId2" Type="http://schemas.openxmlformats.org/officeDocument/2006/relationships/tags" Target="../tags/tag12.xml"/><Relationship Id="rId1" Type="http://schemas.openxmlformats.org/officeDocument/2006/relationships/vmlDrawing" Target="../drawings/vmlDrawing10.vml"/><Relationship Id="rId6" Type="http://schemas.openxmlformats.org/officeDocument/2006/relationships/hyperlink" Target="mailto:SAI@oes.dk" TargetMode="External"/><Relationship Id="rId5" Type="http://schemas.openxmlformats.org/officeDocument/2006/relationships/image" Target="../media/image4.e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2"/>
            </p:custDataLst>
            <p:extLst>
              <p:ext uri="{D42A27DB-BD31-4B8C-83A1-F6EECF244321}">
                <p14:modId xmlns:p14="http://schemas.microsoft.com/office/powerpoint/2010/main" val="42667310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34" name="think-cell Slide" r:id="rId6" imgW="342" imgH="337" progId="TCLayout.ActiveDocument.1">
                  <p:embed/>
                </p:oleObj>
              </mc:Choice>
              <mc:Fallback>
                <p:oleObj name="think-cell Slide" r:id="rId6" imgW="342" imgH="337"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Pladsholder til slidenummer 3"/>
          <p:cNvSpPr>
            <a:spLocks noGrp="1"/>
          </p:cNvSpPr>
          <p:nvPr>
            <p:ph type="sldNum" sz="quarter" idx="12"/>
          </p:nvPr>
        </p:nvSpPr>
        <p:spPr/>
        <p:txBody>
          <a:bodyPr/>
          <a:lstStyle/>
          <a:p>
            <a:fld id="{80AE25ED-097C-4BDC-A7CE-FA97BD9CA3B5}" type="slidenum">
              <a:rPr lang="da-DK" smtClean="0"/>
              <a:pPr/>
              <a:t>1</a:t>
            </a:fld>
            <a:endParaRPr lang="da-DK" dirty="0"/>
          </a:p>
        </p:txBody>
      </p:sp>
      <p:pic>
        <p:nvPicPr>
          <p:cNvPr id="5" name="Billede 4"/>
          <p:cNvPicPr>
            <a:picLocks noChangeAspect="1"/>
          </p:cNvPicPr>
          <p:nvPr>
            <p:custDataLst>
              <p:tags r:id="rId3"/>
            </p:custDataLst>
          </p:nvPr>
        </p:nvPicPr>
        <p:blipFill rotWithShape="1">
          <a:blip r:embed="rId8">
            <a:extLst>
              <a:ext uri="{28A0092B-C50C-407E-A947-70E740481C1C}">
                <a14:useLocalDpi xmlns:a14="http://schemas.microsoft.com/office/drawing/2010/main" val="0"/>
              </a:ext>
            </a:extLst>
          </a:blip>
          <a:srcRect l="35460" t="1574" r="1538" b="35424"/>
          <a:stretch/>
        </p:blipFill>
        <p:spPr>
          <a:xfrm>
            <a:off x="-11628" y="-99392"/>
            <a:ext cx="12203628" cy="6957392"/>
          </a:xfrm>
          <a:prstGeom prst="rect">
            <a:avLst/>
          </a:prstGeom>
          <a:solidFill>
            <a:srgbClr val="3F7ABC"/>
          </a:solidFill>
        </p:spPr>
      </p:pic>
      <p:sp>
        <p:nvSpPr>
          <p:cNvPr id="7" name="Rektangel 6"/>
          <p:cNvSpPr/>
          <p:nvPr/>
        </p:nvSpPr>
        <p:spPr bwMode="auto">
          <a:xfrm>
            <a:off x="4655840" y="2995654"/>
            <a:ext cx="7550964" cy="2917784"/>
          </a:xfrm>
          <a:prstGeom prst="rect">
            <a:avLst/>
          </a:prstGeom>
          <a:no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accent1">
                  <a:lumMod val="20000"/>
                  <a:lumOff val="80000"/>
                </a:schemeClr>
              </a:solidFill>
              <a:effectLst/>
              <a:latin typeface="Arial" charset="0"/>
            </a:endParaRPr>
          </a:p>
        </p:txBody>
      </p:sp>
      <p:sp>
        <p:nvSpPr>
          <p:cNvPr id="8" name="TextBox 9"/>
          <p:cNvSpPr txBox="1"/>
          <p:nvPr/>
        </p:nvSpPr>
        <p:spPr>
          <a:xfrm>
            <a:off x="6280321" y="464071"/>
            <a:ext cx="6692479" cy="615553"/>
          </a:xfrm>
          <a:prstGeom prst="rect">
            <a:avLst/>
          </a:prstGeom>
          <a:noFill/>
        </p:spPr>
        <p:txBody>
          <a:bodyPr wrap="square" lIns="0" tIns="0" rIns="0" bIns="0" rtlCol="0">
            <a:spAutoFit/>
          </a:bodyPr>
          <a:lstStyle/>
          <a:p>
            <a:pPr>
              <a:lnSpc>
                <a:spcPct val="100000"/>
              </a:lnSpc>
              <a:spcBef>
                <a:spcPts val="1100"/>
              </a:spcBef>
            </a:pPr>
            <a:r>
              <a:rPr lang="da-DK" sz="4000" b="1" dirty="0">
                <a:solidFill>
                  <a:schemeClr val="bg1"/>
                </a:solidFill>
              </a:rPr>
              <a:t>S</a:t>
            </a:r>
            <a:r>
              <a:rPr lang="da-DK" sz="4000" b="1" dirty="0" smtClean="0">
                <a:solidFill>
                  <a:schemeClr val="bg1"/>
                </a:solidFill>
              </a:rPr>
              <a:t>tatens Analyser og</a:t>
            </a:r>
          </a:p>
        </p:txBody>
      </p:sp>
      <p:sp>
        <p:nvSpPr>
          <p:cNvPr id="9" name="TextBox 10"/>
          <p:cNvSpPr txBox="1"/>
          <p:nvPr/>
        </p:nvSpPr>
        <p:spPr>
          <a:xfrm>
            <a:off x="8692231" y="2995654"/>
            <a:ext cx="2876378" cy="1723549"/>
          </a:xfrm>
          <a:prstGeom prst="rect">
            <a:avLst/>
          </a:prstGeom>
          <a:noFill/>
        </p:spPr>
        <p:txBody>
          <a:bodyPr wrap="square" lIns="0" tIns="0" rIns="0" bIns="0" rtlCol="0">
            <a:spAutoFit/>
          </a:bodyPr>
          <a:lstStyle/>
          <a:p>
            <a:pPr>
              <a:lnSpc>
                <a:spcPct val="100000"/>
              </a:lnSpc>
              <a:spcBef>
                <a:spcPts val="1100"/>
              </a:spcBef>
            </a:pPr>
            <a:r>
              <a:rPr lang="da-DK" sz="1600" i="1" dirty="0">
                <a:solidFill>
                  <a:srgbClr val="FBFCF7"/>
                </a:solidFill>
              </a:rPr>
              <a:t>Vi er forankret i </a:t>
            </a:r>
            <a:r>
              <a:rPr lang="da-DK" sz="1600" i="1" dirty="0" smtClean="0">
                <a:solidFill>
                  <a:srgbClr val="FBFCF7"/>
                </a:solidFill>
              </a:rPr>
              <a:t>Økonomistyrelsen, og vi hjælper statsinstitutioner med at lave valide, velfunderede analyser, der er med til at fremme en effektiv drift af staten. </a:t>
            </a:r>
          </a:p>
        </p:txBody>
      </p:sp>
      <p:sp>
        <p:nvSpPr>
          <p:cNvPr id="2" name="Rectangle 1"/>
          <p:cNvSpPr/>
          <p:nvPr/>
        </p:nvSpPr>
        <p:spPr>
          <a:xfrm>
            <a:off x="8692230" y="1546096"/>
            <a:ext cx="2967479" cy="369332"/>
          </a:xfrm>
          <a:prstGeom prst="rect">
            <a:avLst/>
          </a:prstGeom>
        </p:spPr>
        <p:txBody>
          <a:bodyPr wrap="none">
            <a:spAutoFit/>
          </a:bodyPr>
          <a:lstStyle/>
          <a:p>
            <a:pPr>
              <a:lnSpc>
                <a:spcPct val="100000"/>
              </a:lnSpc>
              <a:spcBef>
                <a:spcPts val="1100"/>
              </a:spcBef>
            </a:pPr>
            <a:r>
              <a:rPr lang="da-DK" sz="1800" dirty="0" smtClean="0">
                <a:solidFill>
                  <a:schemeClr val="bg1"/>
                </a:solidFill>
              </a:rPr>
              <a:t>Hele </a:t>
            </a:r>
            <a:r>
              <a:rPr lang="da-DK" sz="1800" dirty="0">
                <a:solidFill>
                  <a:schemeClr val="bg1"/>
                </a:solidFill>
              </a:rPr>
              <a:t>statens analyseenhed</a:t>
            </a:r>
          </a:p>
        </p:txBody>
      </p:sp>
      <p:sp>
        <p:nvSpPr>
          <p:cNvPr id="10" name="Rectangle 9"/>
          <p:cNvSpPr/>
          <p:nvPr/>
        </p:nvSpPr>
        <p:spPr>
          <a:xfrm>
            <a:off x="6456040" y="938716"/>
            <a:ext cx="5344733" cy="707694"/>
          </a:xfrm>
          <a:prstGeom prst="rect">
            <a:avLst/>
          </a:prstGeom>
        </p:spPr>
        <p:txBody>
          <a:bodyPr wrap="none">
            <a:spAutoFit/>
          </a:bodyPr>
          <a:lstStyle/>
          <a:p>
            <a:r>
              <a:rPr lang="da-DK" sz="4000" b="1" dirty="0">
                <a:solidFill>
                  <a:schemeClr val="bg1"/>
                </a:solidFill>
              </a:rPr>
              <a:t>Implementering (SAI)</a:t>
            </a:r>
            <a:endParaRPr lang="da-DK" dirty="0">
              <a:solidFill>
                <a:schemeClr val="bg1"/>
              </a:solidFill>
            </a:endParaRPr>
          </a:p>
        </p:txBody>
      </p:sp>
    </p:spTree>
    <p:extLst>
      <p:ext uri="{BB962C8B-B14F-4D97-AF65-F5344CB8AC3E}">
        <p14:creationId xmlns:p14="http://schemas.microsoft.com/office/powerpoint/2010/main" val="2438495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8380854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62"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80AE25ED-097C-4BDC-A7CE-FA97BD9CA3B5}" type="slidenum">
              <a:rPr lang="da-DK" smtClean="0"/>
              <a:pPr/>
              <a:t>2</a:t>
            </a:fld>
            <a:endParaRPr lang="da-DK" dirty="0"/>
          </a:p>
        </p:txBody>
      </p:sp>
      <p:sp>
        <p:nvSpPr>
          <p:cNvPr id="12" name="Rectangle 11"/>
          <p:cNvSpPr/>
          <p:nvPr/>
        </p:nvSpPr>
        <p:spPr>
          <a:xfrm>
            <a:off x="914058" y="4081421"/>
            <a:ext cx="1949551" cy="1288814"/>
          </a:xfrm>
          <a:prstGeom prst="rect">
            <a:avLst/>
          </a:prstGeom>
        </p:spPr>
        <p:txBody>
          <a:bodyPr wrap="square">
            <a:spAutoFit/>
          </a:bodyPr>
          <a:lstStyle/>
          <a:p>
            <a:pPr algn="ctr"/>
            <a:r>
              <a:rPr lang="da-DK" sz="1200" dirty="0" smtClean="0"/>
              <a:t>Vores </a:t>
            </a:r>
            <a:r>
              <a:rPr lang="da-DK" sz="1200" dirty="0" err="1" smtClean="0"/>
              <a:t>samarbejds-partnere</a:t>
            </a:r>
            <a:r>
              <a:rPr lang="da-DK" sz="1200" dirty="0" smtClean="0"/>
              <a:t> har som regel behov for at analysere et konkret problem mere i dybden for at kunne træffe en beslutning.</a:t>
            </a:r>
            <a:endParaRPr lang="da-DK" sz="1200" dirty="0"/>
          </a:p>
        </p:txBody>
      </p:sp>
      <p:sp>
        <p:nvSpPr>
          <p:cNvPr id="7" name="Oval 6"/>
          <p:cNvSpPr/>
          <p:nvPr/>
        </p:nvSpPr>
        <p:spPr bwMode="auto">
          <a:xfrm>
            <a:off x="1116780" y="2376247"/>
            <a:ext cx="1544109" cy="1454203"/>
          </a:xfrm>
          <a:prstGeom prst="ellipse">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bg1"/>
              </a:solidFill>
              <a:effectLst/>
              <a:latin typeface="Arial" charset="0"/>
            </a:endParaRPr>
          </a:p>
        </p:txBody>
      </p:sp>
      <p:cxnSp>
        <p:nvCxnSpPr>
          <p:cNvPr id="9" name="Straight Connector 8"/>
          <p:cNvCxnSpPr>
            <a:stCxn id="7" idx="6"/>
          </p:cNvCxnSpPr>
          <p:nvPr/>
        </p:nvCxnSpPr>
        <p:spPr bwMode="auto">
          <a:xfrm flipV="1">
            <a:off x="2660889" y="3091985"/>
            <a:ext cx="603104"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Oval 9"/>
          <p:cNvSpPr/>
          <p:nvPr/>
        </p:nvSpPr>
        <p:spPr bwMode="auto">
          <a:xfrm>
            <a:off x="3133859" y="2361077"/>
            <a:ext cx="1544109" cy="1454203"/>
          </a:xfrm>
          <a:prstGeom prst="ellipse">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bg1"/>
              </a:solidFill>
              <a:effectLst/>
              <a:latin typeface="Arial" charset="0"/>
            </a:endParaRPr>
          </a:p>
        </p:txBody>
      </p:sp>
      <p:cxnSp>
        <p:nvCxnSpPr>
          <p:cNvPr id="11" name="Straight Connector 10"/>
          <p:cNvCxnSpPr>
            <a:stCxn id="10" idx="6"/>
          </p:cNvCxnSpPr>
          <p:nvPr/>
        </p:nvCxnSpPr>
        <p:spPr bwMode="auto">
          <a:xfrm flipV="1">
            <a:off x="4677968" y="3076815"/>
            <a:ext cx="603104"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Oval 15"/>
          <p:cNvSpPr/>
          <p:nvPr/>
        </p:nvSpPr>
        <p:spPr bwMode="auto">
          <a:xfrm>
            <a:off x="5150938" y="2375414"/>
            <a:ext cx="1544109" cy="1454203"/>
          </a:xfrm>
          <a:prstGeom prst="ellipse">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bg1"/>
              </a:solidFill>
              <a:effectLst/>
              <a:latin typeface="Arial" charset="0"/>
            </a:endParaRPr>
          </a:p>
        </p:txBody>
      </p:sp>
      <p:cxnSp>
        <p:nvCxnSpPr>
          <p:cNvPr id="17" name="Straight Connector 16"/>
          <p:cNvCxnSpPr>
            <a:stCxn id="16" idx="6"/>
          </p:cNvCxnSpPr>
          <p:nvPr/>
        </p:nvCxnSpPr>
        <p:spPr bwMode="auto">
          <a:xfrm flipV="1">
            <a:off x="6695047" y="3091151"/>
            <a:ext cx="603104"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Oval 17"/>
          <p:cNvSpPr/>
          <p:nvPr/>
        </p:nvSpPr>
        <p:spPr bwMode="auto">
          <a:xfrm>
            <a:off x="7168017" y="2360244"/>
            <a:ext cx="1544109" cy="1454203"/>
          </a:xfrm>
          <a:prstGeom prst="ellipse">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bg1"/>
              </a:solidFill>
              <a:effectLst/>
              <a:latin typeface="Arial" charset="0"/>
            </a:endParaRPr>
          </a:p>
        </p:txBody>
      </p:sp>
      <p:cxnSp>
        <p:nvCxnSpPr>
          <p:cNvPr id="19" name="Straight Connector 18"/>
          <p:cNvCxnSpPr>
            <a:stCxn id="18" idx="6"/>
          </p:cNvCxnSpPr>
          <p:nvPr/>
        </p:nvCxnSpPr>
        <p:spPr bwMode="auto">
          <a:xfrm flipV="1">
            <a:off x="8712126" y="3075982"/>
            <a:ext cx="603104"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Oval 19"/>
          <p:cNvSpPr/>
          <p:nvPr/>
        </p:nvSpPr>
        <p:spPr bwMode="auto">
          <a:xfrm>
            <a:off x="9185096" y="2348880"/>
            <a:ext cx="1544109" cy="1454203"/>
          </a:xfrm>
          <a:prstGeom prst="ellipse">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bg1"/>
              </a:solidFill>
              <a:effectLst/>
              <a:latin typeface="Arial" charset="0"/>
            </a:endParaRPr>
          </a:p>
        </p:txBody>
      </p:sp>
      <p:sp>
        <p:nvSpPr>
          <p:cNvPr id="26" name="TextBox 25"/>
          <p:cNvSpPr txBox="1"/>
          <p:nvPr/>
        </p:nvSpPr>
        <p:spPr>
          <a:xfrm>
            <a:off x="714706" y="421912"/>
            <a:ext cx="10772444" cy="861774"/>
          </a:xfrm>
          <a:prstGeom prst="rect">
            <a:avLst/>
          </a:prstGeom>
          <a:noFill/>
        </p:spPr>
        <p:txBody>
          <a:bodyPr wrap="square" lIns="0" tIns="0" rIns="0" bIns="0" rtlCol="0">
            <a:spAutoFit/>
          </a:bodyPr>
          <a:lstStyle/>
          <a:p>
            <a:pPr>
              <a:lnSpc>
                <a:spcPct val="100000"/>
              </a:lnSpc>
              <a:spcBef>
                <a:spcPts val="1100"/>
              </a:spcBef>
            </a:pPr>
            <a:r>
              <a:rPr lang="da-DK" sz="2800" dirty="0" smtClean="0"/>
              <a:t>Tænk SAI ind i jeres næste analyseprojekt, hvis I har brug for et solidt analytisk fundament for en kommende beslutningsproces</a:t>
            </a:r>
            <a:endParaRPr lang="da-DK" sz="2800" dirty="0"/>
          </a:p>
        </p:txBody>
      </p:sp>
      <p:pic>
        <p:nvPicPr>
          <p:cNvPr id="33" name="Picture 32"/>
          <p:cNvPicPr>
            <a:picLocks noChangeAspect="1"/>
          </p:cNvPicPr>
          <p:nvPr/>
        </p:nvPicPr>
        <p:blipFill>
          <a:blip r:embed="rId7"/>
          <a:stretch>
            <a:fillRect/>
          </a:stretch>
        </p:blipFill>
        <p:spPr>
          <a:xfrm>
            <a:off x="1435301" y="2694220"/>
            <a:ext cx="844275" cy="844275"/>
          </a:xfrm>
          <a:prstGeom prst="rect">
            <a:avLst/>
          </a:prstGeom>
        </p:spPr>
      </p:pic>
      <p:sp>
        <p:nvSpPr>
          <p:cNvPr id="36" name="Rectangle 35"/>
          <p:cNvSpPr/>
          <p:nvPr/>
        </p:nvSpPr>
        <p:spPr>
          <a:xfrm>
            <a:off x="2930177" y="4082951"/>
            <a:ext cx="1949551" cy="690574"/>
          </a:xfrm>
          <a:prstGeom prst="rect">
            <a:avLst/>
          </a:prstGeom>
        </p:spPr>
        <p:txBody>
          <a:bodyPr wrap="square">
            <a:spAutoFit/>
          </a:bodyPr>
          <a:lstStyle/>
          <a:p>
            <a:pPr algn="ctr"/>
            <a:r>
              <a:rPr lang="da-DK" sz="1200" dirty="0" smtClean="0"/>
              <a:t>Kontakt os altid gerne på </a:t>
            </a:r>
            <a:r>
              <a:rPr lang="da-DK" sz="1200" dirty="0" smtClean="0">
                <a:hlinkClick r:id="rId8"/>
              </a:rPr>
              <a:t>SAI@oes.dk</a:t>
            </a:r>
            <a:r>
              <a:rPr lang="da-DK" sz="1200" dirty="0" smtClean="0"/>
              <a:t> tidligt i processen.</a:t>
            </a:r>
            <a:endParaRPr lang="da-DK" sz="1200" dirty="0"/>
          </a:p>
        </p:txBody>
      </p:sp>
      <p:pic>
        <p:nvPicPr>
          <p:cNvPr id="38" name="Picture 37"/>
          <p:cNvPicPr>
            <a:picLocks noChangeAspect="1"/>
          </p:cNvPicPr>
          <p:nvPr/>
        </p:nvPicPr>
        <p:blipFill>
          <a:blip r:embed="rId9"/>
          <a:stretch>
            <a:fillRect/>
          </a:stretch>
        </p:blipFill>
        <p:spPr>
          <a:xfrm>
            <a:off x="5649293" y="2818286"/>
            <a:ext cx="547398" cy="547398"/>
          </a:xfrm>
          <a:prstGeom prst="rect">
            <a:avLst/>
          </a:prstGeom>
        </p:spPr>
      </p:pic>
      <p:pic>
        <p:nvPicPr>
          <p:cNvPr id="39" name="Picture 38"/>
          <p:cNvPicPr>
            <a:picLocks noChangeAspect="1"/>
          </p:cNvPicPr>
          <p:nvPr/>
        </p:nvPicPr>
        <p:blipFill>
          <a:blip r:embed="rId10"/>
          <a:stretch>
            <a:fillRect/>
          </a:stretch>
        </p:blipFill>
        <p:spPr>
          <a:xfrm>
            <a:off x="3662993" y="2840253"/>
            <a:ext cx="494184" cy="494184"/>
          </a:xfrm>
          <a:prstGeom prst="rect">
            <a:avLst/>
          </a:prstGeom>
        </p:spPr>
      </p:pic>
      <p:pic>
        <p:nvPicPr>
          <p:cNvPr id="41" name="Picture 40"/>
          <p:cNvPicPr>
            <a:picLocks noChangeAspect="1"/>
          </p:cNvPicPr>
          <p:nvPr/>
        </p:nvPicPr>
        <p:blipFill>
          <a:blip r:embed="rId11"/>
          <a:stretch>
            <a:fillRect/>
          </a:stretch>
        </p:blipFill>
        <p:spPr>
          <a:xfrm>
            <a:off x="9602046" y="2736881"/>
            <a:ext cx="710208" cy="710208"/>
          </a:xfrm>
          <a:prstGeom prst="rect">
            <a:avLst/>
          </a:prstGeom>
        </p:spPr>
      </p:pic>
      <p:sp>
        <p:nvSpPr>
          <p:cNvPr id="23" name="Rectangle 22"/>
          <p:cNvSpPr/>
          <p:nvPr/>
        </p:nvSpPr>
        <p:spPr>
          <a:xfrm>
            <a:off x="4948216" y="4081421"/>
            <a:ext cx="1949551" cy="1288814"/>
          </a:xfrm>
          <a:prstGeom prst="rect">
            <a:avLst/>
          </a:prstGeom>
        </p:spPr>
        <p:txBody>
          <a:bodyPr wrap="square">
            <a:spAutoFit/>
          </a:bodyPr>
          <a:lstStyle/>
          <a:p>
            <a:pPr algn="ctr"/>
            <a:r>
              <a:rPr lang="da-DK" sz="1200" dirty="0" smtClean="0"/>
              <a:t>Vi tilbyder altid sparring og rådgivning om analyser og projekter – også selvom det ikke er os, der kommer til at løse den konkrete opgave.</a:t>
            </a:r>
            <a:endParaRPr lang="da-DK" sz="1200" dirty="0"/>
          </a:p>
        </p:txBody>
      </p:sp>
      <p:sp>
        <p:nvSpPr>
          <p:cNvPr id="24" name="Rectangle 23"/>
          <p:cNvSpPr/>
          <p:nvPr/>
        </p:nvSpPr>
        <p:spPr>
          <a:xfrm>
            <a:off x="6965295" y="4088964"/>
            <a:ext cx="1949551" cy="1488228"/>
          </a:xfrm>
          <a:prstGeom prst="rect">
            <a:avLst/>
          </a:prstGeom>
        </p:spPr>
        <p:txBody>
          <a:bodyPr wrap="square">
            <a:spAutoFit/>
          </a:bodyPr>
          <a:lstStyle/>
          <a:p>
            <a:pPr algn="ctr"/>
            <a:r>
              <a:rPr lang="da-DK" sz="1200" dirty="0" smtClean="0"/>
              <a:t>Vi gennemfører cirka 4-8 analyser om året for opdragsgivere på tværs af staten. Vi inviterer statsinstitutioner til at indmelde projekter to gange årligt.</a:t>
            </a:r>
            <a:endParaRPr lang="da-DK" sz="1200" dirty="0"/>
          </a:p>
        </p:txBody>
      </p:sp>
      <p:sp>
        <p:nvSpPr>
          <p:cNvPr id="25" name="Rectangle 24"/>
          <p:cNvSpPr/>
          <p:nvPr/>
        </p:nvSpPr>
        <p:spPr>
          <a:xfrm>
            <a:off x="8982374" y="4090815"/>
            <a:ext cx="1949551" cy="1089401"/>
          </a:xfrm>
          <a:prstGeom prst="rect">
            <a:avLst/>
          </a:prstGeom>
        </p:spPr>
        <p:txBody>
          <a:bodyPr wrap="square">
            <a:spAutoFit/>
          </a:bodyPr>
          <a:lstStyle/>
          <a:p>
            <a:pPr algn="ctr"/>
            <a:r>
              <a:rPr lang="da-DK" sz="1200" dirty="0" smtClean="0"/>
              <a:t>Vi </a:t>
            </a:r>
            <a:r>
              <a:rPr lang="da-DK" sz="1200" dirty="0"/>
              <a:t>tilpasser vores analyser efter </a:t>
            </a:r>
            <a:r>
              <a:rPr lang="da-DK" sz="1200" dirty="0" err="1" smtClean="0"/>
              <a:t>opdrags-givers</a:t>
            </a:r>
            <a:r>
              <a:rPr lang="da-DK" sz="1200" dirty="0" smtClean="0"/>
              <a:t> </a:t>
            </a:r>
            <a:r>
              <a:rPr lang="da-DK" sz="1200" dirty="0"/>
              <a:t>konkrete </a:t>
            </a:r>
            <a:r>
              <a:rPr lang="da-DK" sz="1200" dirty="0" smtClean="0"/>
              <a:t>behov, så vores leverancer giver størst mulig værdi. </a:t>
            </a:r>
            <a:endParaRPr lang="da-DK" sz="1200" dirty="0"/>
          </a:p>
        </p:txBody>
      </p:sp>
      <p:pic>
        <p:nvPicPr>
          <p:cNvPr id="5" name="Picture 4"/>
          <p:cNvPicPr>
            <a:picLocks noChangeAspect="1"/>
          </p:cNvPicPr>
          <p:nvPr/>
        </p:nvPicPr>
        <p:blipFill>
          <a:blip r:embed="rId12"/>
          <a:stretch>
            <a:fillRect/>
          </a:stretch>
        </p:blipFill>
        <p:spPr>
          <a:xfrm>
            <a:off x="7602708" y="2756460"/>
            <a:ext cx="669382" cy="669382"/>
          </a:xfrm>
          <a:prstGeom prst="rect">
            <a:avLst/>
          </a:prstGeom>
        </p:spPr>
      </p:pic>
    </p:spTree>
    <p:extLst>
      <p:ext uri="{BB962C8B-B14F-4D97-AF65-F5344CB8AC3E}">
        <p14:creationId xmlns:p14="http://schemas.microsoft.com/office/powerpoint/2010/main" val="2462089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1012702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40" name="think-cell Slide" r:id="rId5" imgW="342" imgH="337" progId="TCLayout.ActiveDocument.1">
                  <p:embed/>
                </p:oleObj>
              </mc:Choice>
              <mc:Fallback>
                <p:oleObj name="think-cell Slide" r:id="rId5" imgW="342" imgH="337"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80AE25ED-097C-4BDC-A7CE-FA97BD9CA3B5}" type="slidenum">
              <a:rPr lang="da-DK" smtClean="0"/>
              <a:pPr/>
              <a:t>3</a:t>
            </a:fld>
            <a:endParaRPr lang="da-DK" dirty="0"/>
          </a:p>
        </p:txBody>
      </p:sp>
      <p:cxnSp>
        <p:nvCxnSpPr>
          <p:cNvPr id="47" name="Straight Connector 46"/>
          <p:cNvCxnSpPr/>
          <p:nvPr/>
        </p:nvCxnSpPr>
        <p:spPr bwMode="auto">
          <a:xfrm flipV="1">
            <a:off x="4805580" y="5277815"/>
            <a:ext cx="1409952" cy="1468"/>
          </a:xfrm>
          <a:prstGeom prst="line">
            <a:avLst/>
          </a:prstGeom>
          <a:solidFill>
            <a:schemeClr val="accent1"/>
          </a:solidFill>
          <a:ln w="41275" cap="flat" cmpd="sng" algn="ctr">
            <a:solidFill>
              <a:schemeClr val="accent1">
                <a:lumMod val="20000"/>
                <a:lumOff val="8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a:stCxn id="29" idx="6"/>
          </p:cNvCxnSpPr>
          <p:nvPr/>
        </p:nvCxnSpPr>
        <p:spPr bwMode="auto">
          <a:xfrm flipV="1">
            <a:off x="3996882" y="2375103"/>
            <a:ext cx="798930" cy="245404"/>
          </a:xfrm>
          <a:prstGeom prst="line">
            <a:avLst/>
          </a:prstGeom>
          <a:solidFill>
            <a:schemeClr val="accent1"/>
          </a:solidFill>
          <a:ln w="41275" cap="flat" cmpd="sng" algn="ctr">
            <a:solidFill>
              <a:schemeClr val="accent3">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a:off x="4811652" y="2375100"/>
            <a:ext cx="1296144" cy="2"/>
          </a:xfrm>
          <a:prstGeom prst="line">
            <a:avLst/>
          </a:prstGeom>
          <a:solidFill>
            <a:schemeClr val="accent1"/>
          </a:solidFill>
          <a:ln w="41275" cap="flat" cmpd="sng" algn="ctr">
            <a:solidFill>
              <a:schemeClr val="accent3">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a:stCxn id="37" idx="6"/>
            <a:endCxn id="81" idx="2"/>
          </p:cNvCxnSpPr>
          <p:nvPr/>
        </p:nvCxnSpPr>
        <p:spPr bwMode="auto">
          <a:xfrm flipV="1">
            <a:off x="4427148" y="3818591"/>
            <a:ext cx="1315218" cy="20292"/>
          </a:xfrm>
          <a:prstGeom prst="line">
            <a:avLst/>
          </a:prstGeom>
          <a:solidFill>
            <a:schemeClr val="accent1"/>
          </a:solidFill>
          <a:ln w="41275" cap="flat" cmpd="sng" algn="ctr">
            <a:solidFill>
              <a:schemeClr val="accent1">
                <a:lumMod val="60000"/>
                <a:lumOff val="4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a:stCxn id="39" idx="6"/>
          </p:cNvCxnSpPr>
          <p:nvPr/>
        </p:nvCxnSpPr>
        <p:spPr bwMode="auto">
          <a:xfrm>
            <a:off x="3897764" y="5057258"/>
            <a:ext cx="879895" cy="219698"/>
          </a:xfrm>
          <a:prstGeom prst="line">
            <a:avLst/>
          </a:prstGeom>
          <a:solidFill>
            <a:schemeClr val="accent1"/>
          </a:solidFill>
          <a:ln w="41275" cap="flat" cmpd="sng" algn="ctr">
            <a:solidFill>
              <a:schemeClr val="accent1">
                <a:lumMod val="20000"/>
                <a:lumOff val="8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3" name="Gruppe 22"/>
          <p:cNvGrpSpPr/>
          <p:nvPr/>
        </p:nvGrpSpPr>
        <p:grpSpPr>
          <a:xfrm>
            <a:off x="5742366" y="1797302"/>
            <a:ext cx="5744784" cy="1079594"/>
            <a:chOff x="5742366" y="1830759"/>
            <a:chExt cx="5744784" cy="1079594"/>
          </a:xfrm>
        </p:grpSpPr>
        <p:grpSp>
          <p:nvGrpSpPr>
            <p:cNvPr id="6" name="Group 5"/>
            <p:cNvGrpSpPr/>
            <p:nvPr/>
          </p:nvGrpSpPr>
          <p:grpSpPr>
            <a:xfrm>
              <a:off x="5742366" y="1830759"/>
              <a:ext cx="5744784" cy="1079594"/>
              <a:chOff x="5742366" y="1830759"/>
              <a:chExt cx="5744784" cy="890704"/>
            </a:xfrm>
          </p:grpSpPr>
          <p:sp>
            <p:nvSpPr>
              <p:cNvPr id="11" name="Rektangel 10"/>
              <p:cNvSpPr/>
              <p:nvPr/>
            </p:nvSpPr>
            <p:spPr bwMode="auto">
              <a:xfrm>
                <a:off x="6216206" y="1832263"/>
                <a:ext cx="5270944" cy="889200"/>
              </a:xfrm>
              <a:prstGeom prst="rect">
                <a:avLst/>
              </a:prstGeom>
              <a:solidFill>
                <a:schemeClr val="accent3">
                  <a:lumMod val="75000"/>
                </a:schemeClr>
              </a:solidFill>
              <a:ln w="28575"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38" name="Oval 37"/>
              <p:cNvSpPr/>
              <p:nvPr/>
            </p:nvSpPr>
            <p:spPr>
              <a:xfrm>
                <a:off x="5742366" y="1830759"/>
                <a:ext cx="1080000" cy="890704"/>
              </a:xfrm>
              <a:prstGeom prst="ellipse">
                <a:avLst/>
              </a:prstGeom>
              <a:solidFill>
                <a:srgbClr val="FFFFFF"/>
              </a:solidFill>
              <a:ln w="28575" cap="rnd" cmpd="sng" algn="ctr">
                <a:solidFill>
                  <a:schemeClr val="accent3">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grpSp>
        <p:sp>
          <p:nvSpPr>
            <p:cNvPr id="50" name="TextBox 49"/>
            <p:cNvSpPr txBox="1"/>
            <p:nvPr/>
          </p:nvSpPr>
          <p:spPr>
            <a:xfrm>
              <a:off x="7032102" y="1916084"/>
              <a:ext cx="3319987" cy="276999"/>
            </a:xfrm>
            <a:prstGeom prst="rect">
              <a:avLst/>
            </a:prstGeom>
            <a:noFill/>
          </p:spPr>
          <p:txBody>
            <a:bodyPr wrap="square" lIns="0" tIns="0" rIns="0" bIns="0" rtlCol="0">
              <a:spAutoFit/>
            </a:bodyPr>
            <a:lstStyle/>
            <a:p>
              <a:pPr>
                <a:lnSpc>
                  <a:spcPct val="100000"/>
                </a:lnSpc>
                <a:spcBef>
                  <a:spcPts val="1100"/>
                </a:spcBef>
              </a:pPr>
              <a:r>
                <a:rPr lang="da-DK" sz="1800" b="1" dirty="0" smtClean="0">
                  <a:solidFill>
                    <a:schemeClr val="bg1"/>
                  </a:solidFill>
                </a:rPr>
                <a:t>Strategisk relevans</a:t>
              </a:r>
            </a:p>
          </p:txBody>
        </p:sp>
        <p:sp>
          <p:nvSpPr>
            <p:cNvPr id="54" name="TextBox 53"/>
            <p:cNvSpPr txBox="1"/>
            <p:nvPr/>
          </p:nvSpPr>
          <p:spPr>
            <a:xfrm>
              <a:off x="7032102" y="2232204"/>
              <a:ext cx="4320482" cy="530915"/>
            </a:xfrm>
            <a:prstGeom prst="rect">
              <a:avLst/>
            </a:prstGeom>
            <a:noFill/>
          </p:spPr>
          <p:txBody>
            <a:bodyPr wrap="square" lIns="0" tIns="0" rIns="0" bIns="0" rtlCol="0">
              <a:spAutoFit/>
            </a:bodyPr>
            <a:lstStyle/>
            <a:p>
              <a:pPr>
                <a:lnSpc>
                  <a:spcPct val="100000"/>
                </a:lnSpc>
                <a:spcBef>
                  <a:spcPts val="1100"/>
                </a:spcBef>
              </a:pPr>
              <a:r>
                <a:rPr lang="da-DK" sz="1150" dirty="0" smtClean="0">
                  <a:solidFill>
                    <a:schemeClr val="bg1"/>
                  </a:solidFill>
                </a:rPr>
                <a:t>Vi har blik for, hvordan analytiske resultater spiller ind i strategiske, politiske dagsordener, og vi tilstræber, at vores analyser kan anvendes direkte som beslutningsstøtte i staten.</a:t>
              </a:r>
            </a:p>
          </p:txBody>
        </p:sp>
        <p:pic>
          <p:nvPicPr>
            <p:cNvPr id="10" name="Picture 9"/>
            <p:cNvPicPr>
              <a:picLocks noChangeAspect="1"/>
            </p:cNvPicPr>
            <p:nvPr/>
          </p:nvPicPr>
          <p:blipFill>
            <a:blip r:embed="rId7"/>
            <a:stretch>
              <a:fillRect/>
            </a:stretch>
          </p:blipFill>
          <p:spPr>
            <a:xfrm>
              <a:off x="6043936" y="2132126"/>
              <a:ext cx="476860" cy="476860"/>
            </a:xfrm>
            <a:prstGeom prst="rect">
              <a:avLst/>
            </a:prstGeom>
          </p:spPr>
        </p:pic>
      </p:grpSp>
      <p:grpSp>
        <p:nvGrpSpPr>
          <p:cNvPr id="25" name="Gruppe 24"/>
          <p:cNvGrpSpPr/>
          <p:nvPr/>
        </p:nvGrpSpPr>
        <p:grpSpPr>
          <a:xfrm>
            <a:off x="5742366" y="4760285"/>
            <a:ext cx="5744784" cy="1080000"/>
            <a:chOff x="5742366" y="4793742"/>
            <a:chExt cx="5744784" cy="1080000"/>
          </a:xfrm>
        </p:grpSpPr>
        <p:grpSp>
          <p:nvGrpSpPr>
            <p:cNvPr id="2" name="Group 1"/>
            <p:cNvGrpSpPr/>
            <p:nvPr/>
          </p:nvGrpSpPr>
          <p:grpSpPr>
            <a:xfrm>
              <a:off x="5742366" y="4793742"/>
              <a:ext cx="5744784" cy="1080000"/>
              <a:chOff x="5742366" y="4902850"/>
              <a:chExt cx="5744784" cy="890704"/>
            </a:xfrm>
          </p:grpSpPr>
          <p:sp>
            <p:nvSpPr>
              <p:cNvPr id="83" name="Rektangel 82"/>
              <p:cNvSpPr/>
              <p:nvPr/>
            </p:nvSpPr>
            <p:spPr bwMode="auto">
              <a:xfrm>
                <a:off x="6216206" y="4903602"/>
                <a:ext cx="5270944" cy="889200"/>
              </a:xfrm>
              <a:prstGeom prst="rect">
                <a:avLst/>
              </a:prstGeom>
              <a:solidFill>
                <a:schemeClr val="accent1">
                  <a:lumMod val="20000"/>
                  <a:lumOff val="80000"/>
                </a:schemeClr>
              </a:solidFill>
              <a:ln w="28575" cap="flat" cmpd="sng" algn="ctr">
                <a:solidFill>
                  <a:schemeClr val="accent1">
                    <a:lumMod val="20000"/>
                    <a:lumOff val="8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effectLst/>
                  <a:latin typeface="Arial" charset="0"/>
                </a:endParaRPr>
              </a:p>
            </p:txBody>
          </p:sp>
          <p:sp>
            <p:nvSpPr>
              <p:cNvPr id="95" name="Oval 37"/>
              <p:cNvSpPr/>
              <p:nvPr/>
            </p:nvSpPr>
            <p:spPr>
              <a:xfrm>
                <a:off x="5742366" y="4902850"/>
                <a:ext cx="1080000" cy="890704"/>
              </a:xfrm>
              <a:prstGeom prst="ellipse">
                <a:avLst/>
              </a:prstGeom>
              <a:solidFill>
                <a:srgbClr val="FFFFFF"/>
              </a:solidFill>
              <a:ln w="28575" cap="rnd" cmpd="sng" algn="ctr">
                <a:solidFill>
                  <a:schemeClr val="accent1">
                    <a:lumMod val="20000"/>
                    <a:lumOff val="8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chemeClr val="tx1"/>
                  </a:solidFill>
                </a:endParaRPr>
              </a:p>
            </p:txBody>
          </p:sp>
        </p:grpSp>
        <p:sp>
          <p:nvSpPr>
            <p:cNvPr id="52" name="TextBox 51"/>
            <p:cNvSpPr txBox="1"/>
            <p:nvPr/>
          </p:nvSpPr>
          <p:spPr>
            <a:xfrm>
              <a:off x="7032103" y="4886723"/>
              <a:ext cx="3711834" cy="276999"/>
            </a:xfrm>
            <a:prstGeom prst="rect">
              <a:avLst/>
            </a:prstGeom>
            <a:noFill/>
          </p:spPr>
          <p:txBody>
            <a:bodyPr wrap="square" lIns="0" tIns="0" rIns="0" bIns="0" rtlCol="0">
              <a:spAutoFit/>
            </a:bodyPr>
            <a:lstStyle/>
            <a:p>
              <a:pPr>
                <a:lnSpc>
                  <a:spcPct val="100000"/>
                </a:lnSpc>
                <a:spcBef>
                  <a:spcPts val="1100"/>
                </a:spcBef>
              </a:pPr>
              <a:r>
                <a:rPr lang="da-DK" sz="1800" b="1" dirty="0" smtClean="0"/>
                <a:t>Implementerbare løsninger</a:t>
              </a:r>
            </a:p>
          </p:txBody>
        </p:sp>
        <p:sp>
          <p:nvSpPr>
            <p:cNvPr id="67" name="TextBox 66"/>
            <p:cNvSpPr txBox="1"/>
            <p:nvPr/>
          </p:nvSpPr>
          <p:spPr>
            <a:xfrm>
              <a:off x="7032102" y="5237002"/>
              <a:ext cx="4320482" cy="530915"/>
            </a:xfrm>
            <a:prstGeom prst="rect">
              <a:avLst/>
            </a:prstGeom>
            <a:noFill/>
          </p:spPr>
          <p:txBody>
            <a:bodyPr wrap="square" lIns="0" tIns="0" rIns="0" bIns="0" rtlCol="0">
              <a:spAutoFit/>
            </a:bodyPr>
            <a:lstStyle/>
            <a:p>
              <a:pPr>
                <a:lnSpc>
                  <a:spcPct val="100000"/>
                </a:lnSpc>
                <a:spcBef>
                  <a:spcPts val="1100"/>
                </a:spcBef>
              </a:pPr>
              <a:r>
                <a:rPr lang="da-DK" sz="1150" dirty="0"/>
                <a:t>V</a:t>
              </a:r>
              <a:r>
                <a:rPr lang="da-DK" sz="1150" dirty="0" smtClean="0"/>
                <a:t>i har indgående kendskab til den statslige sektor og </a:t>
              </a:r>
              <a:r>
                <a:rPr lang="da-DK" sz="1150" dirty="0" err="1" smtClean="0"/>
                <a:t>implemen-tering</a:t>
              </a:r>
              <a:r>
                <a:rPr lang="da-DK" sz="1150" dirty="0" smtClean="0"/>
                <a:t> af policy, systemer mv. Vi bruger vores indsigter, så vores analyser peger på løsninger, der kan leve i virkeligheden.</a:t>
              </a:r>
            </a:p>
          </p:txBody>
        </p:sp>
        <p:pic>
          <p:nvPicPr>
            <p:cNvPr id="13" name="Picture 12"/>
            <p:cNvPicPr>
              <a:picLocks noChangeAspect="1"/>
            </p:cNvPicPr>
            <p:nvPr/>
          </p:nvPicPr>
          <p:blipFill>
            <a:blip r:embed="rId8"/>
            <a:stretch>
              <a:fillRect/>
            </a:stretch>
          </p:blipFill>
          <p:spPr>
            <a:xfrm>
              <a:off x="5995835" y="5047211"/>
              <a:ext cx="573063" cy="573063"/>
            </a:xfrm>
            <a:prstGeom prst="rect">
              <a:avLst/>
            </a:prstGeom>
          </p:spPr>
        </p:pic>
      </p:grpSp>
      <p:grpSp>
        <p:nvGrpSpPr>
          <p:cNvPr id="24" name="Gruppe 23"/>
          <p:cNvGrpSpPr/>
          <p:nvPr/>
        </p:nvGrpSpPr>
        <p:grpSpPr>
          <a:xfrm>
            <a:off x="5742366" y="3278591"/>
            <a:ext cx="5744784" cy="1080000"/>
            <a:chOff x="5742366" y="3273401"/>
            <a:chExt cx="5744784" cy="1080000"/>
          </a:xfrm>
        </p:grpSpPr>
        <p:grpSp>
          <p:nvGrpSpPr>
            <p:cNvPr id="3" name="Group 2"/>
            <p:cNvGrpSpPr/>
            <p:nvPr/>
          </p:nvGrpSpPr>
          <p:grpSpPr>
            <a:xfrm>
              <a:off x="5742366" y="3273401"/>
              <a:ext cx="5744784" cy="1080000"/>
              <a:chOff x="5742366" y="3408679"/>
              <a:chExt cx="5744784" cy="890704"/>
            </a:xfrm>
          </p:grpSpPr>
          <p:sp>
            <p:nvSpPr>
              <p:cNvPr id="82" name="Rektangel 81"/>
              <p:cNvSpPr/>
              <p:nvPr/>
            </p:nvSpPr>
            <p:spPr bwMode="auto">
              <a:xfrm>
                <a:off x="6216206" y="3409431"/>
                <a:ext cx="5270944" cy="889200"/>
              </a:xfrm>
              <a:prstGeom prst="rect">
                <a:avLst/>
              </a:prstGeom>
              <a:solidFill>
                <a:schemeClr val="accent1">
                  <a:lumMod val="60000"/>
                  <a:lumOff val="40000"/>
                </a:schemeClr>
              </a:solidFill>
              <a:ln w="28575" cap="flat" cmpd="sng" algn="ctr">
                <a:solidFill>
                  <a:schemeClr val="accent1">
                    <a:lumMod val="60000"/>
                    <a:lumOff val="4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81" name="Oval 37"/>
              <p:cNvSpPr/>
              <p:nvPr/>
            </p:nvSpPr>
            <p:spPr>
              <a:xfrm>
                <a:off x="5742366" y="3408679"/>
                <a:ext cx="1080000" cy="890704"/>
              </a:xfrm>
              <a:prstGeom prst="ellipse">
                <a:avLst/>
              </a:prstGeom>
              <a:solidFill>
                <a:srgbClr val="FFFFFF"/>
              </a:solidFill>
              <a:ln w="28575" cap="rnd" cmpd="sng" algn="ctr">
                <a:solidFill>
                  <a:schemeClr val="accent1">
                    <a:lumMod val="60000"/>
                    <a:lumOff val="4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grpSp>
        <p:sp>
          <p:nvSpPr>
            <p:cNvPr id="51" name="TextBox 50"/>
            <p:cNvSpPr txBox="1"/>
            <p:nvPr/>
          </p:nvSpPr>
          <p:spPr>
            <a:xfrm>
              <a:off x="7032103" y="3361338"/>
              <a:ext cx="4248473" cy="276999"/>
            </a:xfrm>
            <a:prstGeom prst="rect">
              <a:avLst/>
            </a:prstGeom>
            <a:noFill/>
          </p:spPr>
          <p:txBody>
            <a:bodyPr wrap="square" lIns="0" tIns="0" rIns="0" bIns="0" rtlCol="0">
              <a:spAutoFit/>
            </a:bodyPr>
            <a:lstStyle/>
            <a:p>
              <a:pPr>
                <a:lnSpc>
                  <a:spcPct val="100000"/>
                </a:lnSpc>
                <a:spcBef>
                  <a:spcPts val="1100"/>
                </a:spcBef>
              </a:pPr>
              <a:r>
                <a:rPr lang="da-DK" sz="1800" b="1" dirty="0" smtClean="0">
                  <a:solidFill>
                    <a:schemeClr val="bg1"/>
                  </a:solidFill>
                </a:rPr>
                <a:t>Konkrete, lettilgængelige resultater</a:t>
              </a:r>
            </a:p>
          </p:txBody>
        </p:sp>
        <p:sp>
          <p:nvSpPr>
            <p:cNvPr id="66" name="TextBox 65"/>
            <p:cNvSpPr txBox="1"/>
            <p:nvPr/>
          </p:nvSpPr>
          <p:spPr>
            <a:xfrm>
              <a:off x="7032102" y="3706916"/>
              <a:ext cx="4320482" cy="530915"/>
            </a:xfrm>
            <a:prstGeom prst="rect">
              <a:avLst/>
            </a:prstGeom>
            <a:noFill/>
          </p:spPr>
          <p:txBody>
            <a:bodyPr wrap="square" lIns="0" tIns="0" rIns="0" bIns="0" rtlCol="0">
              <a:spAutoFit/>
            </a:bodyPr>
            <a:lstStyle/>
            <a:p>
              <a:pPr>
                <a:lnSpc>
                  <a:spcPct val="100000"/>
                </a:lnSpc>
                <a:spcBef>
                  <a:spcPts val="1100"/>
                </a:spcBef>
              </a:pPr>
              <a:r>
                <a:rPr lang="da-DK" sz="1150" dirty="0" smtClean="0">
                  <a:solidFill>
                    <a:schemeClr val="bg1"/>
                  </a:solidFill>
                </a:rPr>
                <a:t>Vi lægger vægt på, at vores resultater præsenteres præcist og på en forståelig måde, </a:t>
              </a:r>
              <a:r>
                <a:rPr lang="da-DK" sz="1150" dirty="0">
                  <a:solidFill>
                    <a:schemeClr val="bg1"/>
                  </a:solidFill>
                </a:rPr>
                <a:t>så </a:t>
              </a:r>
              <a:r>
                <a:rPr lang="da-DK" sz="1150" dirty="0" smtClean="0">
                  <a:solidFill>
                    <a:schemeClr val="bg1"/>
                  </a:solidFill>
                </a:rPr>
                <a:t>opdragsgiver </a:t>
              </a:r>
              <a:r>
                <a:rPr lang="da-DK" sz="1150" dirty="0">
                  <a:solidFill>
                    <a:schemeClr val="bg1"/>
                  </a:solidFill>
                </a:rPr>
                <a:t>kan </a:t>
              </a:r>
              <a:r>
                <a:rPr lang="da-DK" sz="1150" dirty="0" smtClean="0">
                  <a:solidFill>
                    <a:schemeClr val="bg1"/>
                  </a:solidFill>
                </a:rPr>
                <a:t>bruge </a:t>
              </a:r>
              <a:r>
                <a:rPr lang="da-DK" sz="1150" dirty="0">
                  <a:solidFill>
                    <a:schemeClr val="bg1"/>
                  </a:solidFill>
                </a:rPr>
                <a:t>resultaterne</a:t>
              </a:r>
              <a:r>
                <a:rPr lang="da-DK" sz="1150" dirty="0" smtClean="0">
                  <a:solidFill>
                    <a:schemeClr val="bg1"/>
                  </a:solidFill>
                </a:rPr>
                <a:t> i videre arbejde – uanset hvor kompliceret analysen måtte være.</a:t>
              </a:r>
            </a:p>
          </p:txBody>
        </p:sp>
        <p:pic>
          <p:nvPicPr>
            <p:cNvPr id="14" name="Picture 13"/>
            <p:cNvPicPr>
              <a:picLocks noChangeAspect="1"/>
            </p:cNvPicPr>
            <p:nvPr/>
          </p:nvPicPr>
          <p:blipFill>
            <a:blip r:embed="rId9"/>
            <a:stretch>
              <a:fillRect/>
            </a:stretch>
          </p:blipFill>
          <p:spPr>
            <a:xfrm>
              <a:off x="6047053" y="3578088"/>
              <a:ext cx="470627" cy="470627"/>
            </a:xfrm>
            <a:prstGeom prst="rect">
              <a:avLst/>
            </a:prstGeom>
          </p:spPr>
        </p:pic>
      </p:grpSp>
      <p:sp>
        <p:nvSpPr>
          <p:cNvPr id="8" name="Ellipse 7"/>
          <p:cNvSpPr/>
          <p:nvPr/>
        </p:nvSpPr>
        <p:spPr bwMode="auto">
          <a:xfrm rot="1607705">
            <a:off x="725270" y="1974775"/>
            <a:ext cx="3600000" cy="3600000"/>
          </a:xfrm>
          <a:prstGeom prst="ellipse">
            <a:avLst/>
          </a:prstGeom>
          <a:noFill/>
          <a:ln w="76200" cap="flat" cmpd="sng" algn="ctr">
            <a:gradFill flip="none" rotWithShape="1">
              <a:gsLst>
                <a:gs pos="21000">
                  <a:schemeClr val="accent1">
                    <a:lumMod val="20000"/>
                    <a:lumOff val="80000"/>
                  </a:schemeClr>
                </a:gs>
                <a:gs pos="51000">
                  <a:schemeClr val="accent1">
                    <a:lumMod val="60000"/>
                    <a:lumOff val="40000"/>
                  </a:schemeClr>
                </a:gs>
                <a:gs pos="83000">
                  <a:schemeClr val="accent3">
                    <a:lumMod val="75000"/>
                  </a:schemeClr>
                </a:gs>
              </a:gsLst>
              <a:path path="circle">
                <a:fillToRect l="100000" t="100000"/>
              </a:path>
              <a:tileRect r="-100000" b="-100000"/>
            </a:gra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29" name="Oval 28"/>
          <p:cNvSpPr/>
          <p:nvPr/>
        </p:nvSpPr>
        <p:spPr>
          <a:xfrm>
            <a:off x="3804218" y="2524175"/>
            <a:ext cx="192664" cy="192664"/>
          </a:xfrm>
          <a:prstGeom prst="ellipse">
            <a:avLst/>
          </a:prstGeom>
          <a:solidFill>
            <a:srgbClr val="FFFFFF"/>
          </a:solidFill>
          <a:ln w="38100" cap="rnd" cmpd="sng" algn="ctr">
            <a:solidFill>
              <a:schemeClr val="accent3">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sp>
        <p:nvSpPr>
          <p:cNvPr id="37" name="Oval 28"/>
          <p:cNvSpPr/>
          <p:nvPr/>
        </p:nvSpPr>
        <p:spPr>
          <a:xfrm>
            <a:off x="4234484" y="3742551"/>
            <a:ext cx="192664" cy="192664"/>
          </a:xfrm>
          <a:prstGeom prst="ellipse">
            <a:avLst/>
          </a:prstGeom>
          <a:solidFill>
            <a:srgbClr val="FFFFFF"/>
          </a:solidFill>
          <a:ln w="38100" cap="rnd" cmpd="sng" algn="ctr">
            <a:solidFill>
              <a:schemeClr val="accent1">
                <a:lumMod val="60000"/>
                <a:lumOff val="4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sp>
        <p:nvSpPr>
          <p:cNvPr id="39" name="Oval 28"/>
          <p:cNvSpPr/>
          <p:nvPr/>
        </p:nvSpPr>
        <p:spPr>
          <a:xfrm>
            <a:off x="3705100" y="4960926"/>
            <a:ext cx="192664" cy="192664"/>
          </a:xfrm>
          <a:prstGeom prst="ellipse">
            <a:avLst/>
          </a:prstGeom>
          <a:solidFill>
            <a:srgbClr val="FFFFFF"/>
          </a:solidFill>
          <a:ln w="38100" cap="rnd" cmpd="sng" algn="ctr">
            <a:solidFill>
              <a:schemeClr val="accent1">
                <a:lumMod val="20000"/>
                <a:lumOff val="8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sp>
        <p:nvSpPr>
          <p:cNvPr id="17" name="Rektangel 16"/>
          <p:cNvSpPr/>
          <p:nvPr/>
        </p:nvSpPr>
        <p:spPr bwMode="auto">
          <a:xfrm>
            <a:off x="623392" y="1628800"/>
            <a:ext cx="1944216" cy="4752528"/>
          </a:xfrm>
          <a:prstGeom prst="rect">
            <a:avLst/>
          </a:prstGeom>
          <a:solidFill>
            <a:schemeClr val="bg1"/>
          </a:solidFill>
          <a:ln w="6350"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7" name="Ellipse 6"/>
          <p:cNvSpPr/>
          <p:nvPr/>
        </p:nvSpPr>
        <p:spPr bwMode="auto">
          <a:xfrm>
            <a:off x="1229126" y="2478775"/>
            <a:ext cx="2592288" cy="2592000"/>
          </a:xfrm>
          <a:prstGeom prst="ellipse">
            <a:avLst/>
          </a:prstGeom>
          <a:solidFill>
            <a:schemeClr val="bg2">
              <a:lumMod val="90000"/>
            </a:schemeClr>
          </a:solidFill>
          <a:ln w="63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lnSpc>
                <a:spcPct val="100000"/>
              </a:lnSpc>
              <a:spcBef>
                <a:spcPts val="1100"/>
              </a:spcBef>
            </a:pPr>
            <a:endParaRPr lang="da-DK" sz="2000" dirty="0">
              <a:solidFill>
                <a:schemeClr val="bg1"/>
              </a:solidFill>
            </a:endParaRPr>
          </a:p>
        </p:txBody>
      </p:sp>
      <p:sp>
        <p:nvSpPr>
          <p:cNvPr id="40" name="TextBox 39"/>
          <p:cNvSpPr txBox="1"/>
          <p:nvPr/>
        </p:nvSpPr>
        <p:spPr>
          <a:xfrm>
            <a:off x="714706" y="421912"/>
            <a:ext cx="10772444" cy="430887"/>
          </a:xfrm>
          <a:prstGeom prst="rect">
            <a:avLst/>
          </a:prstGeom>
          <a:noFill/>
        </p:spPr>
        <p:txBody>
          <a:bodyPr wrap="square" lIns="0" tIns="0" rIns="0" bIns="0" rtlCol="0">
            <a:spAutoFit/>
          </a:bodyPr>
          <a:lstStyle/>
          <a:p>
            <a:pPr>
              <a:lnSpc>
                <a:spcPct val="100000"/>
              </a:lnSpc>
              <a:spcBef>
                <a:spcPts val="1100"/>
              </a:spcBef>
            </a:pPr>
            <a:r>
              <a:rPr lang="da-DK" sz="2800" dirty="0"/>
              <a:t>SAI gennemfører analyser, som er kendetegnet </a:t>
            </a:r>
            <a:r>
              <a:rPr lang="da-DK" sz="2800" dirty="0" smtClean="0"/>
              <a:t>ved …</a:t>
            </a:r>
            <a:endParaRPr lang="da-DK" sz="2800" dirty="0"/>
          </a:p>
        </p:txBody>
      </p:sp>
      <p:sp>
        <p:nvSpPr>
          <p:cNvPr id="42" name="TextBox 5"/>
          <p:cNvSpPr txBox="1"/>
          <p:nvPr/>
        </p:nvSpPr>
        <p:spPr>
          <a:xfrm>
            <a:off x="1753139" y="3532401"/>
            <a:ext cx="1550946" cy="484748"/>
          </a:xfrm>
          <a:prstGeom prst="rect">
            <a:avLst/>
          </a:prstGeom>
          <a:noFill/>
        </p:spPr>
        <p:txBody>
          <a:bodyPr wrap="square" lIns="0" tIns="0" rIns="0" bIns="0" rtlCol="0">
            <a:spAutoFit/>
          </a:bodyPr>
          <a:lstStyle/>
          <a:p>
            <a:pPr algn="ctr">
              <a:lnSpc>
                <a:spcPct val="100000"/>
              </a:lnSpc>
              <a:spcBef>
                <a:spcPts val="1100"/>
              </a:spcBef>
            </a:pPr>
            <a:r>
              <a:rPr lang="da-DK" sz="1050" b="1" spc="100" dirty="0">
                <a:solidFill>
                  <a:schemeClr val="tx2"/>
                </a:solidFill>
                <a:latin typeface="+mn-lt"/>
                <a:ea typeface="Cambria" panose="02040503050406030204" pitchFamily="18" charset="0"/>
              </a:rPr>
              <a:t>STATENS ANALYSER OG IMPLEMENTERING</a:t>
            </a:r>
          </a:p>
        </p:txBody>
      </p:sp>
    </p:spTree>
    <p:extLst>
      <p:ext uri="{BB962C8B-B14F-4D97-AF65-F5344CB8AC3E}">
        <p14:creationId xmlns:p14="http://schemas.microsoft.com/office/powerpoint/2010/main" val="1539154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Object 18" hidden="1"/>
          <p:cNvGraphicFramePr>
            <a:graphicFrameLocks noChangeAspect="1"/>
          </p:cNvGraphicFramePr>
          <p:nvPr>
            <p:custDataLst>
              <p:tags r:id="rId2"/>
            </p:custDataLst>
            <p:extLst>
              <p:ext uri="{D42A27DB-BD31-4B8C-83A1-F6EECF244321}">
                <p14:modId xmlns:p14="http://schemas.microsoft.com/office/powerpoint/2010/main" val="780915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20" name="think-cell Slide" r:id="rId4" imgW="342" imgH="337" progId="TCLayout.ActiveDocument.1">
                  <p:embed/>
                </p:oleObj>
              </mc:Choice>
              <mc:Fallback>
                <p:oleObj name="think-cell Slide" r:id="rId4" imgW="342" imgH="337"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80AE25ED-097C-4BDC-A7CE-FA97BD9CA3B5}" type="slidenum">
              <a:rPr lang="da-DK" smtClean="0"/>
              <a:pPr/>
              <a:t>4</a:t>
            </a:fld>
            <a:endParaRPr lang="da-DK" dirty="0"/>
          </a:p>
        </p:txBody>
      </p:sp>
      <p:sp>
        <p:nvSpPr>
          <p:cNvPr id="7" name="TextBox 6"/>
          <p:cNvSpPr txBox="1"/>
          <p:nvPr/>
        </p:nvSpPr>
        <p:spPr>
          <a:xfrm>
            <a:off x="961064" y="1965312"/>
            <a:ext cx="3766783" cy="1249060"/>
          </a:xfrm>
          <a:prstGeom prst="rect">
            <a:avLst/>
          </a:prstGeom>
          <a:noFill/>
        </p:spPr>
        <p:txBody>
          <a:bodyPr wrap="square" lIns="0" tIns="0" rIns="0" bIns="0" rtlCol="0">
            <a:spAutoFit/>
          </a:bodyPr>
          <a:lstStyle/>
          <a:p>
            <a:pPr>
              <a:lnSpc>
                <a:spcPct val="100000"/>
              </a:lnSpc>
              <a:spcBef>
                <a:spcPts val="1100"/>
              </a:spcBef>
            </a:pPr>
            <a:r>
              <a:rPr lang="da-DK" sz="1200" b="1" dirty="0" smtClean="0"/>
              <a:t>1. Vi har </a:t>
            </a:r>
            <a:r>
              <a:rPr lang="da-DK" sz="1200" b="1" dirty="0"/>
              <a:t>s</a:t>
            </a:r>
            <a:r>
              <a:rPr lang="da-DK" sz="1200" b="1" dirty="0" smtClean="0"/>
              <a:t>tærke analyse- og metodekompetencer</a:t>
            </a:r>
          </a:p>
          <a:p>
            <a:pPr>
              <a:lnSpc>
                <a:spcPct val="100000"/>
              </a:lnSpc>
              <a:spcBef>
                <a:spcPts val="1100"/>
              </a:spcBef>
            </a:pPr>
            <a:r>
              <a:rPr lang="da-DK" sz="1200" dirty="0"/>
              <a:t>Vores metodiske værktøjskasse indeholder alt fra </a:t>
            </a:r>
            <a:r>
              <a:rPr lang="da-DK" sz="1200" dirty="0" smtClean="0"/>
              <a:t>statistiske metoder </a:t>
            </a:r>
            <a:r>
              <a:rPr lang="da-DK" sz="1200" dirty="0"/>
              <a:t>til dybdegående kvalitative metoder. Vi ved hvilke metoder, der passer bedst til den enkelte problemstilling, og hvordan resultaterne </a:t>
            </a:r>
            <a:r>
              <a:rPr lang="da-DK" sz="1200" dirty="0" smtClean="0"/>
              <a:t>anvendes analytisk.</a:t>
            </a:r>
          </a:p>
        </p:txBody>
      </p:sp>
      <p:sp>
        <p:nvSpPr>
          <p:cNvPr id="10" name="TextBox 9"/>
          <p:cNvSpPr txBox="1"/>
          <p:nvPr/>
        </p:nvSpPr>
        <p:spPr>
          <a:xfrm>
            <a:off x="7881338" y="1965312"/>
            <a:ext cx="3605812" cy="1064394"/>
          </a:xfrm>
          <a:prstGeom prst="rect">
            <a:avLst/>
          </a:prstGeom>
          <a:noFill/>
        </p:spPr>
        <p:txBody>
          <a:bodyPr wrap="square" lIns="0" tIns="0" rIns="0" bIns="0" rtlCol="0">
            <a:spAutoFit/>
          </a:bodyPr>
          <a:lstStyle/>
          <a:p>
            <a:pPr>
              <a:lnSpc>
                <a:spcPct val="100000"/>
              </a:lnSpc>
              <a:spcBef>
                <a:spcPts val="1100"/>
              </a:spcBef>
            </a:pPr>
            <a:r>
              <a:rPr lang="da-DK" sz="1200" b="1" dirty="0" smtClean="0"/>
              <a:t>2. Vi kan projektlede komplekse projekter</a:t>
            </a:r>
          </a:p>
          <a:p>
            <a:pPr>
              <a:lnSpc>
                <a:spcPct val="100000"/>
              </a:lnSpc>
              <a:spcBef>
                <a:spcPts val="1100"/>
              </a:spcBef>
            </a:pPr>
            <a:r>
              <a:rPr lang="da-DK" sz="1200" dirty="0"/>
              <a:t>V</a:t>
            </a:r>
            <a:r>
              <a:rPr lang="da-DK" sz="1200" dirty="0" smtClean="0"/>
              <a:t>ores </a:t>
            </a:r>
            <a:r>
              <a:rPr lang="da-DK" sz="1200" dirty="0"/>
              <a:t>analytikere og projektledere arbejder </a:t>
            </a:r>
            <a:r>
              <a:rPr lang="da-DK" sz="1200" dirty="0" smtClean="0"/>
              <a:t>udelukkende </a:t>
            </a:r>
            <a:r>
              <a:rPr lang="da-DK" sz="1200" dirty="0"/>
              <a:t>projektbaseret, så vi er vant til at skabe gode rammer omkring projekter og sikre løbende </a:t>
            </a:r>
            <a:r>
              <a:rPr lang="da-DK" sz="1200" dirty="0" smtClean="0"/>
              <a:t>fremdrift.</a:t>
            </a:r>
            <a:endParaRPr lang="da-DK" sz="1200" dirty="0"/>
          </a:p>
        </p:txBody>
      </p:sp>
      <p:sp>
        <p:nvSpPr>
          <p:cNvPr id="13" name="TextBox 12"/>
          <p:cNvSpPr txBox="1"/>
          <p:nvPr/>
        </p:nvSpPr>
        <p:spPr>
          <a:xfrm>
            <a:off x="961065" y="4266642"/>
            <a:ext cx="3470400" cy="1249060"/>
          </a:xfrm>
          <a:prstGeom prst="rect">
            <a:avLst/>
          </a:prstGeom>
          <a:noFill/>
        </p:spPr>
        <p:txBody>
          <a:bodyPr wrap="square" lIns="0" tIns="0" rIns="0" bIns="0" rtlCol="0">
            <a:spAutoFit/>
          </a:bodyPr>
          <a:lstStyle/>
          <a:p>
            <a:pPr>
              <a:lnSpc>
                <a:spcPct val="100000"/>
              </a:lnSpc>
              <a:spcBef>
                <a:spcPts val="1100"/>
              </a:spcBef>
            </a:pPr>
            <a:r>
              <a:rPr lang="da-DK" sz="1200" b="1" dirty="0" smtClean="0"/>
              <a:t>3. Vi har </a:t>
            </a:r>
            <a:r>
              <a:rPr lang="da-DK" sz="1200" b="1" dirty="0"/>
              <a:t>d</a:t>
            </a:r>
            <a:r>
              <a:rPr lang="da-DK" sz="1200" b="1" dirty="0" smtClean="0"/>
              <a:t>ybdegående indsigt i staten og politiske organisationer</a:t>
            </a:r>
          </a:p>
          <a:p>
            <a:pPr>
              <a:lnSpc>
                <a:spcPct val="100000"/>
              </a:lnSpc>
              <a:spcBef>
                <a:spcPts val="1100"/>
              </a:spcBef>
            </a:pPr>
            <a:r>
              <a:rPr lang="da-DK" sz="1200" dirty="0"/>
              <a:t>Vi kender staten indefra. Vi samarbejder med styrelser og </a:t>
            </a:r>
            <a:r>
              <a:rPr lang="da-DK" sz="1200" dirty="0" smtClean="0"/>
              <a:t>departementer </a:t>
            </a:r>
            <a:r>
              <a:rPr lang="da-DK" sz="1200" dirty="0"/>
              <a:t>på tværs af ministerområder og har derigennem en dyb indsigt i processer og fokusområder bredt i </a:t>
            </a:r>
            <a:r>
              <a:rPr lang="da-DK" sz="1200" dirty="0" smtClean="0"/>
              <a:t>staten.</a:t>
            </a:r>
            <a:endParaRPr lang="da-DK" sz="1200" dirty="0"/>
          </a:p>
        </p:txBody>
      </p:sp>
      <p:sp>
        <p:nvSpPr>
          <p:cNvPr id="16" name="TextBox 15"/>
          <p:cNvSpPr txBox="1"/>
          <p:nvPr/>
        </p:nvSpPr>
        <p:spPr>
          <a:xfrm>
            <a:off x="7881338" y="4293096"/>
            <a:ext cx="3471246" cy="1433726"/>
          </a:xfrm>
          <a:prstGeom prst="rect">
            <a:avLst/>
          </a:prstGeom>
          <a:noFill/>
        </p:spPr>
        <p:txBody>
          <a:bodyPr wrap="square" lIns="0" tIns="0" rIns="0" bIns="0" rtlCol="0">
            <a:spAutoFit/>
          </a:bodyPr>
          <a:lstStyle/>
          <a:p>
            <a:pPr>
              <a:lnSpc>
                <a:spcPct val="100000"/>
              </a:lnSpc>
              <a:spcBef>
                <a:spcPts val="1100"/>
              </a:spcBef>
            </a:pPr>
            <a:r>
              <a:rPr lang="da-DK" sz="1200" b="1" dirty="0" smtClean="0"/>
              <a:t>4. Vi har direkte adgang til viden og tværstatslige data i Økonomistyrelsen</a:t>
            </a:r>
          </a:p>
          <a:p>
            <a:pPr>
              <a:lnSpc>
                <a:spcPct val="100000"/>
              </a:lnSpc>
              <a:spcBef>
                <a:spcPts val="1100"/>
              </a:spcBef>
            </a:pPr>
            <a:r>
              <a:rPr lang="da-DK" sz="1200" dirty="0"/>
              <a:t>Økonomistyrelsen </a:t>
            </a:r>
            <a:r>
              <a:rPr lang="da-DK" sz="1200" dirty="0" smtClean="0"/>
              <a:t>driver </a:t>
            </a:r>
            <a:r>
              <a:rPr lang="da-DK" sz="1200" dirty="0"/>
              <a:t>en række fællesstatslige systemer, som SAI </a:t>
            </a:r>
            <a:r>
              <a:rPr lang="da-DK" sz="1200" dirty="0" smtClean="0"/>
              <a:t>trækker </a:t>
            </a:r>
            <a:r>
              <a:rPr lang="da-DK" sz="1200" dirty="0" smtClean="0"/>
              <a:t>på som </a:t>
            </a:r>
            <a:r>
              <a:rPr lang="da-DK" sz="1200" dirty="0"/>
              <a:t>datagrundlag i vores analyser. Det betyder også, at vi har det fulde overblik over tværstatslige databaser, fx om løn, indkøb m.fl. </a:t>
            </a:r>
            <a:endParaRPr lang="da-DK" sz="1200" dirty="0" smtClean="0"/>
          </a:p>
        </p:txBody>
      </p:sp>
      <p:sp>
        <p:nvSpPr>
          <p:cNvPr id="20" name="TextBox 19"/>
          <p:cNvSpPr txBox="1"/>
          <p:nvPr/>
        </p:nvSpPr>
        <p:spPr>
          <a:xfrm>
            <a:off x="723294" y="412750"/>
            <a:ext cx="10763856" cy="861774"/>
          </a:xfrm>
          <a:prstGeom prst="rect">
            <a:avLst/>
          </a:prstGeom>
          <a:noFill/>
        </p:spPr>
        <p:txBody>
          <a:bodyPr wrap="square" lIns="0" tIns="0" rIns="0" bIns="0" rtlCol="0">
            <a:spAutoFit/>
          </a:bodyPr>
          <a:lstStyle/>
          <a:p>
            <a:pPr>
              <a:lnSpc>
                <a:spcPct val="100000"/>
              </a:lnSpc>
              <a:spcBef>
                <a:spcPts val="1100"/>
              </a:spcBef>
            </a:pPr>
            <a:r>
              <a:rPr lang="da-DK" sz="2800" dirty="0" smtClean="0"/>
              <a:t>Der er især fire fordele ved at anvende SAI i forbindelse med jeres analyseprojekter</a:t>
            </a:r>
            <a:endParaRPr lang="da-DK" sz="2800" dirty="0"/>
          </a:p>
        </p:txBody>
      </p:sp>
      <p:grpSp>
        <p:nvGrpSpPr>
          <p:cNvPr id="35" name="Group 34"/>
          <p:cNvGrpSpPr/>
          <p:nvPr/>
        </p:nvGrpSpPr>
        <p:grpSpPr>
          <a:xfrm>
            <a:off x="4628870" y="2381799"/>
            <a:ext cx="2961302" cy="2962248"/>
            <a:chOff x="4615351" y="2408192"/>
            <a:chExt cx="2961302" cy="2962248"/>
          </a:xfrm>
        </p:grpSpPr>
        <p:sp>
          <p:nvSpPr>
            <p:cNvPr id="21" name="Freeform 7"/>
            <p:cNvSpPr>
              <a:spLocks/>
            </p:cNvSpPr>
            <p:nvPr/>
          </p:nvSpPr>
          <p:spPr bwMode="auto">
            <a:xfrm>
              <a:off x="6122387" y="2408192"/>
              <a:ext cx="1454266" cy="1454731"/>
            </a:xfrm>
            <a:custGeom>
              <a:avLst/>
              <a:gdLst/>
              <a:ahLst/>
              <a:cxnLst>
                <a:cxn ang="0">
                  <a:pos x="3456" y="3456"/>
                </a:cxn>
                <a:cxn ang="0">
                  <a:pos x="0" y="0"/>
                </a:cxn>
                <a:cxn ang="0">
                  <a:pos x="0" y="0"/>
                </a:cxn>
                <a:cxn ang="0">
                  <a:pos x="0" y="3456"/>
                </a:cxn>
                <a:cxn ang="0">
                  <a:pos x="3456" y="3456"/>
                </a:cxn>
              </a:cxnLst>
              <a:rect l="0" t="0" r="r" b="b"/>
              <a:pathLst>
                <a:path w="3456" h="3456">
                  <a:moveTo>
                    <a:pt x="3456" y="3456"/>
                  </a:moveTo>
                  <a:cubicBezTo>
                    <a:pt x="3456" y="1548"/>
                    <a:pt x="1909" y="0"/>
                    <a:pt x="0" y="0"/>
                  </a:cubicBezTo>
                  <a:cubicBezTo>
                    <a:pt x="0" y="0"/>
                    <a:pt x="0" y="0"/>
                    <a:pt x="0" y="0"/>
                  </a:cubicBezTo>
                  <a:lnTo>
                    <a:pt x="0" y="3456"/>
                  </a:lnTo>
                  <a:lnTo>
                    <a:pt x="3456" y="3456"/>
                  </a:lnTo>
                  <a:close/>
                </a:path>
              </a:pathLst>
            </a:custGeom>
            <a:solidFill>
              <a:schemeClr val="accent3">
                <a:lumMod val="75000"/>
              </a:schemeClr>
            </a:solidFill>
            <a:ln w="9525">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rgbClr val="000000"/>
                </a:solidFill>
                <a:latin typeface="Trebuchet MS" panose="020B0603020202020204" pitchFamily="34" charset="0"/>
                <a:sym typeface="Trebuchet MS" panose="020B0603020202020204" pitchFamily="34" charset="0"/>
              </a:endParaRPr>
            </a:p>
          </p:txBody>
        </p:sp>
        <p:sp>
          <p:nvSpPr>
            <p:cNvPr id="22" name="Freeform 8"/>
            <p:cNvSpPr>
              <a:spLocks/>
            </p:cNvSpPr>
            <p:nvPr/>
          </p:nvSpPr>
          <p:spPr bwMode="auto">
            <a:xfrm>
              <a:off x="6122387" y="3915709"/>
              <a:ext cx="1454266" cy="1454731"/>
            </a:xfrm>
            <a:custGeom>
              <a:avLst/>
              <a:gdLst/>
              <a:ahLst/>
              <a:cxnLst>
                <a:cxn ang="0">
                  <a:pos x="0" y="3456"/>
                </a:cxn>
                <a:cxn ang="0">
                  <a:pos x="3456" y="0"/>
                </a:cxn>
                <a:cxn ang="0">
                  <a:pos x="0" y="0"/>
                </a:cxn>
                <a:cxn ang="0">
                  <a:pos x="0" y="3456"/>
                </a:cxn>
              </a:cxnLst>
              <a:rect l="0" t="0" r="r" b="b"/>
              <a:pathLst>
                <a:path w="3456" h="3456">
                  <a:moveTo>
                    <a:pt x="0" y="3456"/>
                  </a:moveTo>
                  <a:cubicBezTo>
                    <a:pt x="1909" y="3456"/>
                    <a:pt x="3456" y="1909"/>
                    <a:pt x="3456" y="0"/>
                  </a:cubicBezTo>
                  <a:lnTo>
                    <a:pt x="0" y="0"/>
                  </a:lnTo>
                  <a:lnTo>
                    <a:pt x="0" y="3456"/>
                  </a:lnTo>
                  <a:close/>
                </a:path>
              </a:pathLst>
            </a:custGeom>
            <a:solidFill>
              <a:schemeClr val="accent3">
                <a:lumMod val="20000"/>
                <a:lumOff val="80000"/>
              </a:schemeClr>
            </a:solidFill>
            <a:ln w="9525">
              <a:noFill/>
              <a:prstDash val="solid"/>
              <a:round/>
              <a:headEnd/>
              <a:tailEnd/>
            </a:ln>
            <a:extLst/>
          </p:spPr>
          <p:txBody>
            <a:bodyPr vert="horz" wrap="square" lIns="91440" tIns="45720" rIns="91440" bIns="45720" numCol="1" anchor="t" anchorCtr="0" compatLnSpc="1">
              <a:prstTxWarp prst="textNoShape">
                <a:avLst/>
              </a:prstTxWarp>
            </a:bodyPr>
            <a:lstStyle/>
            <a:p>
              <a:endParaRPr lang="en-GB" dirty="0">
                <a:solidFill>
                  <a:srgbClr val="000000"/>
                </a:solidFill>
                <a:latin typeface="Trebuchet MS" panose="020B0603020202020204" pitchFamily="34" charset="0"/>
                <a:sym typeface="Trebuchet MS" panose="020B0603020202020204" pitchFamily="34" charset="0"/>
              </a:endParaRPr>
            </a:p>
          </p:txBody>
        </p:sp>
        <p:sp>
          <p:nvSpPr>
            <p:cNvPr id="23" name="Freeform 9"/>
            <p:cNvSpPr>
              <a:spLocks/>
            </p:cNvSpPr>
            <p:nvPr/>
          </p:nvSpPr>
          <p:spPr bwMode="auto">
            <a:xfrm>
              <a:off x="4615351" y="3915709"/>
              <a:ext cx="1454266" cy="1454731"/>
            </a:xfrm>
            <a:custGeom>
              <a:avLst/>
              <a:gdLst/>
              <a:ahLst/>
              <a:cxnLst>
                <a:cxn ang="0">
                  <a:pos x="0" y="0"/>
                </a:cxn>
                <a:cxn ang="0">
                  <a:pos x="3456" y="3456"/>
                </a:cxn>
                <a:cxn ang="0">
                  <a:pos x="3456" y="0"/>
                </a:cxn>
                <a:cxn ang="0">
                  <a:pos x="0" y="0"/>
                </a:cxn>
              </a:cxnLst>
              <a:rect l="0" t="0" r="r" b="b"/>
              <a:pathLst>
                <a:path w="3456" h="3456">
                  <a:moveTo>
                    <a:pt x="0" y="0"/>
                  </a:moveTo>
                  <a:cubicBezTo>
                    <a:pt x="0" y="1909"/>
                    <a:pt x="1548" y="3456"/>
                    <a:pt x="3456" y="3456"/>
                  </a:cubicBezTo>
                  <a:lnTo>
                    <a:pt x="3456" y="0"/>
                  </a:lnTo>
                  <a:lnTo>
                    <a:pt x="0" y="0"/>
                  </a:lnTo>
                  <a:close/>
                </a:path>
              </a:pathLst>
            </a:custGeom>
            <a:solidFill>
              <a:schemeClr val="accent1">
                <a:lumMod val="20000"/>
                <a:lumOff val="80000"/>
              </a:schemeClr>
            </a:solidFill>
            <a:ln w="9525">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rgbClr val="000000"/>
                </a:solidFill>
                <a:latin typeface="Trebuchet MS" panose="020B0603020202020204" pitchFamily="34" charset="0"/>
                <a:sym typeface="Trebuchet MS" panose="020B0603020202020204" pitchFamily="34" charset="0"/>
              </a:endParaRPr>
            </a:p>
          </p:txBody>
        </p:sp>
        <p:sp>
          <p:nvSpPr>
            <p:cNvPr id="24" name="Freeform 10"/>
            <p:cNvSpPr>
              <a:spLocks/>
            </p:cNvSpPr>
            <p:nvPr/>
          </p:nvSpPr>
          <p:spPr bwMode="auto">
            <a:xfrm>
              <a:off x="4615351" y="2408192"/>
              <a:ext cx="1454266" cy="1454731"/>
            </a:xfrm>
            <a:custGeom>
              <a:avLst/>
              <a:gdLst/>
              <a:ahLst/>
              <a:cxnLst>
                <a:cxn ang="0">
                  <a:pos x="3456" y="0"/>
                </a:cxn>
                <a:cxn ang="0">
                  <a:pos x="0" y="3456"/>
                </a:cxn>
                <a:cxn ang="0">
                  <a:pos x="3456" y="3456"/>
                </a:cxn>
                <a:cxn ang="0">
                  <a:pos x="3456" y="0"/>
                </a:cxn>
              </a:cxnLst>
              <a:rect l="0" t="0" r="r" b="b"/>
              <a:pathLst>
                <a:path w="3456" h="3456">
                  <a:moveTo>
                    <a:pt x="3456" y="0"/>
                  </a:moveTo>
                  <a:cubicBezTo>
                    <a:pt x="1548" y="0"/>
                    <a:pt x="0" y="1548"/>
                    <a:pt x="0" y="3456"/>
                  </a:cubicBezTo>
                  <a:lnTo>
                    <a:pt x="3456" y="3456"/>
                  </a:lnTo>
                  <a:lnTo>
                    <a:pt x="3456" y="0"/>
                  </a:lnTo>
                  <a:close/>
                </a:path>
              </a:pathLst>
            </a:custGeom>
            <a:solidFill>
              <a:schemeClr val="accent1">
                <a:lumMod val="60000"/>
                <a:lumOff val="40000"/>
              </a:schemeClr>
            </a:solidFill>
            <a:ln w="9525">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rgbClr val="000000"/>
                </a:solidFill>
                <a:latin typeface="Trebuchet MS" panose="020B0603020202020204" pitchFamily="34" charset="0"/>
                <a:sym typeface="Trebuchet MS" panose="020B0603020202020204" pitchFamily="34" charset="0"/>
              </a:endParaRPr>
            </a:p>
          </p:txBody>
        </p:sp>
        <p:sp>
          <p:nvSpPr>
            <p:cNvPr id="25" name="Oval 24"/>
            <p:cNvSpPr/>
            <p:nvPr/>
          </p:nvSpPr>
          <p:spPr>
            <a:xfrm>
              <a:off x="5093836" y="2930181"/>
              <a:ext cx="2004333" cy="1918271"/>
            </a:xfrm>
            <a:prstGeom prst="ellipse">
              <a:avLst/>
            </a:pr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GB" dirty="0">
                <a:solidFill>
                  <a:srgbClr val="000000"/>
                </a:solidFill>
                <a:latin typeface="Trebuchet MS" panose="020B0603020202020204" pitchFamily="34" charset="0"/>
                <a:cs typeface="Arial" pitchFamily="34" charset="0"/>
                <a:sym typeface="Trebuchet MS" panose="020B0603020202020204" pitchFamily="34" charset="0"/>
              </a:endParaRPr>
            </a:p>
          </p:txBody>
        </p:sp>
        <p:sp>
          <p:nvSpPr>
            <p:cNvPr id="26" name="Isosceles Triangle 25"/>
            <p:cNvSpPr>
              <a:spLocks noChangeAspect="1"/>
            </p:cNvSpPr>
            <p:nvPr/>
          </p:nvSpPr>
          <p:spPr>
            <a:xfrm rot="18607000">
              <a:off x="4668504" y="2722318"/>
              <a:ext cx="415505" cy="296885"/>
            </a:xfrm>
            <a:prstGeom prst="triangle">
              <a:avLst/>
            </a:prstGeom>
            <a:solidFill>
              <a:schemeClr val="accent1">
                <a:lumMod val="60000"/>
                <a:lumOff val="40000"/>
              </a:schemeClr>
            </a:solidFill>
            <a:ln w="3810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rgbClr val="000000"/>
                </a:solidFill>
                <a:latin typeface="Trebuchet MS" panose="020B0603020202020204" pitchFamily="34" charset="0"/>
                <a:sym typeface="Trebuchet MS" panose="020B0603020202020204" pitchFamily="34" charset="0"/>
              </a:endParaRPr>
            </a:p>
          </p:txBody>
        </p:sp>
        <p:sp>
          <p:nvSpPr>
            <p:cNvPr id="27" name="Isosceles Triangle 26"/>
            <p:cNvSpPr>
              <a:spLocks noChangeAspect="1"/>
            </p:cNvSpPr>
            <p:nvPr/>
          </p:nvSpPr>
          <p:spPr>
            <a:xfrm rot="3046637" flipH="1">
              <a:off x="7122534" y="2722604"/>
              <a:ext cx="415505" cy="296885"/>
            </a:xfrm>
            <a:prstGeom prst="triangle">
              <a:avLst/>
            </a:prstGeom>
            <a:solidFill>
              <a:schemeClr val="accent3">
                <a:lumMod val="75000"/>
              </a:schemeClr>
            </a:solidFill>
            <a:ln w="3810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rgbClr val="000000"/>
                </a:solidFill>
                <a:latin typeface="Trebuchet MS" panose="020B0603020202020204" pitchFamily="34" charset="0"/>
                <a:sym typeface="Trebuchet MS" panose="020B0603020202020204" pitchFamily="34" charset="0"/>
              </a:endParaRPr>
            </a:p>
          </p:txBody>
        </p:sp>
        <p:sp>
          <p:nvSpPr>
            <p:cNvPr id="28" name="Isosceles Triangle 27"/>
            <p:cNvSpPr>
              <a:spLocks noChangeAspect="1"/>
            </p:cNvSpPr>
            <p:nvPr/>
          </p:nvSpPr>
          <p:spPr>
            <a:xfrm rot="2946026" flipV="1">
              <a:off x="4669344" y="4793617"/>
              <a:ext cx="415505" cy="296885"/>
            </a:xfrm>
            <a:prstGeom prst="triangle">
              <a:avLst/>
            </a:prstGeom>
            <a:solidFill>
              <a:schemeClr val="accent1">
                <a:lumMod val="20000"/>
                <a:lumOff val="80000"/>
              </a:schemeClr>
            </a:solidFill>
            <a:ln w="3810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rgbClr val="000000"/>
                </a:solidFill>
                <a:latin typeface="Trebuchet MS" panose="020B0603020202020204" pitchFamily="34" charset="0"/>
                <a:sym typeface="Trebuchet MS" panose="020B0603020202020204" pitchFamily="34" charset="0"/>
              </a:endParaRPr>
            </a:p>
          </p:txBody>
        </p:sp>
        <p:sp>
          <p:nvSpPr>
            <p:cNvPr id="29" name="Isosceles Triangle 28"/>
            <p:cNvSpPr>
              <a:spLocks noChangeAspect="1"/>
            </p:cNvSpPr>
            <p:nvPr/>
          </p:nvSpPr>
          <p:spPr>
            <a:xfrm rot="18813874" flipH="1" flipV="1">
              <a:off x="7118162" y="4769123"/>
              <a:ext cx="415505" cy="296885"/>
            </a:xfrm>
            <a:prstGeom prst="triangle">
              <a:avLst/>
            </a:prstGeom>
            <a:solidFill>
              <a:schemeClr val="accent3">
                <a:lumMod val="20000"/>
                <a:lumOff val="80000"/>
              </a:schemeClr>
            </a:solidFill>
            <a:ln w="38100" cap="flat" cmpd="sng" algn="ctr">
              <a:noFill/>
              <a:prstDash val="solid"/>
              <a:round/>
              <a:headEnd type="none" w="med" len="med"/>
              <a:tailEnd type="none" w="med" len="med"/>
            </a:ln>
            <a:extLst/>
          </p:spPr>
          <p:txBody>
            <a:bodyPr vert="horz" wrap="square" lIns="91440" tIns="45720" rIns="91440" bIns="45720" numCol="1" anchor="t" anchorCtr="0" compatLnSpc="1">
              <a:prstTxWarp prst="textNoShape">
                <a:avLst/>
              </a:prstTxWarp>
            </a:bodyPr>
            <a:lstStyle/>
            <a:p>
              <a:endParaRPr lang="en-GB" dirty="0">
                <a:solidFill>
                  <a:srgbClr val="000000"/>
                </a:solidFill>
                <a:latin typeface="Trebuchet MS" panose="020B0603020202020204" pitchFamily="34" charset="0"/>
                <a:sym typeface="Trebuchet MS" panose="020B0603020202020204" pitchFamily="34" charset="0"/>
              </a:endParaRPr>
            </a:p>
          </p:txBody>
        </p:sp>
        <p:sp>
          <p:nvSpPr>
            <p:cNvPr id="30" name="TextBox 5"/>
            <p:cNvSpPr txBox="1"/>
            <p:nvPr/>
          </p:nvSpPr>
          <p:spPr>
            <a:xfrm>
              <a:off x="5298574" y="3639169"/>
              <a:ext cx="1550946" cy="484748"/>
            </a:xfrm>
            <a:prstGeom prst="rect">
              <a:avLst/>
            </a:prstGeom>
            <a:noFill/>
          </p:spPr>
          <p:txBody>
            <a:bodyPr wrap="square" lIns="0" tIns="0" rIns="0" bIns="0" rtlCol="0">
              <a:spAutoFit/>
            </a:bodyPr>
            <a:lstStyle/>
            <a:p>
              <a:pPr algn="ctr">
                <a:lnSpc>
                  <a:spcPct val="100000"/>
                </a:lnSpc>
                <a:spcBef>
                  <a:spcPts val="1100"/>
                </a:spcBef>
              </a:pPr>
              <a:r>
                <a:rPr lang="da-DK" sz="1050" b="1" spc="100" dirty="0">
                  <a:solidFill>
                    <a:schemeClr val="tx2"/>
                  </a:solidFill>
                  <a:latin typeface="+mn-lt"/>
                  <a:ea typeface="Cambria" panose="02040503050406030204" pitchFamily="18" charset="0"/>
                </a:rPr>
                <a:t>STATENS ANALYSER OG IMPLEMENTERING</a:t>
              </a:r>
            </a:p>
          </p:txBody>
        </p:sp>
      </p:grpSp>
      <p:pic>
        <p:nvPicPr>
          <p:cNvPr id="41" name="Picture 40"/>
          <p:cNvPicPr>
            <a:picLocks noChangeAspect="1"/>
          </p:cNvPicPr>
          <p:nvPr/>
        </p:nvPicPr>
        <p:blipFill>
          <a:blip r:embed="rId6"/>
          <a:stretch>
            <a:fillRect/>
          </a:stretch>
        </p:blipFill>
        <p:spPr>
          <a:xfrm>
            <a:off x="6941545" y="4556420"/>
            <a:ext cx="232127" cy="262957"/>
          </a:xfrm>
          <a:prstGeom prst="rect">
            <a:avLst/>
          </a:prstGeom>
        </p:spPr>
      </p:pic>
      <p:pic>
        <p:nvPicPr>
          <p:cNvPr id="42" name="Picture 41"/>
          <p:cNvPicPr>
            <a:picLocks noChangeAspect="1"/>
          </p:cNvPicPr>
          <p:nvPr/>
        </p:nvPicPr>
        <p:blipFill>
          <a:blip r:embed="rId7"/>
          <a:stretch>
            <a:fillRect/>
          </a:stretch>
        </p:blipFill>
        <p:spPr>
          <a:xfrm>
            <a:off x="4957179" y="4510815"/>
            <a:ext cx="346733" cy="346733"/>
          </a:xfrm>
          <a:prstGeom prst="rect">
            <a:avLst/>
          </a:prstGeom>
        </p:spPr>
      </p:pic>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65635" y="2852936"/>
            <a:ext cx="338277" cy="338277"/>
          </a:xfrm>
          <a:prstGeom prst="rect">
            <a:avLst/>
          </a:prstGeom>
        </p:spPr>
      </p:pic>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50384" y="2862625"/>
            <a:ext cx="315209" cy="315209"/>
          </a:xfrm>
          <a:prstGeom prst="rect">
            <a:avLst/>
          </a:prstGeom>
        </p:spPr>
      </p:pic>
    </p:spTree>
    <p:extLst>
      <p:ext uri="{BB962C8B-B14F-4D97-AF65-F5344CB8AC3E}">
        <p14:creationId xmlns:p14="http://schemas.microsoft.com/office/powerpoint/2010/main" val="3494563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8733279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50" name="think-cell Slide" r:id="rId5" imgW="342" imgH="337" progId="TCLayout.ActiveDocument.1">
                  <p:embed/>
                </p:oleObj>
              </mc:Choice>
              <mc:Fallback>
                <p:oleObj name="think-cell Slide" r:id="rId5" imgW="342" imgH="337"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80AE25ED-097C-4BDC-A7CE-FA97BD9CA3B5}" type="slidenum">
              <a:rPr lang="da-DK" smtClean="0"/>
              <a:pPr/>
              <a:t>5</a:t>
            </a:fld>
            <a:endParaRPr lang="da-DK" dirty="0"/>
          </a:p>
        </p:txBody>
      </p:sp>
      <p:sp>
        <p:nvSpPr>
          <p:cNvPr id="6" name="TextBox 5"/>
          <p:cNvSpPr txBox="1"/>
          <p:nvPr/>
        </p:nvSpPr>
        <p:spPr>
          <a:xfrm>
            <a:off x="723294" y="412750"/>
            <a:ext cx="10763856" cy="861774"/>
          </a:xfrm>
          <a:prstGeom prst="rect">
            <a:avLst/>
          </a:prstGeom>
          <a:noFill/>
        </p:spPr>
        <p:txBody>
          <a:bodyPr wrap="square" lIns="0" tIns="0" rIns="0" bIns="0" rtlCol="0">
            <a:spAutoFit/>
          </a:bodyPr>
          <a:lstStyle/>
          <a:p>
            <a:pPr>
              <a:lnSpc>
                <a:spcPct val="100000"/>
              </a:lnSpc>
              <a:spcBef>
                <a:spcPts val="1100"/>
              </a:spcBef>
            </a:pPr>
            <a:r>
              <a:rPr lang="da-DK" sz="2800" dirty="0" smtClean="0"/>
              <a:t>Fundamentet for vores analyseprojekter er altid to centrale principper</a:t>
            </a:r>
            <a:endParaRPr lang="da-DK" sz="2800" dirty="0"/>
          </a:p>
        </p:txBody>
      </p:sp>
      <p:sp>
        <p:nvSpPr>
          <p:cNvPr id="27" name="TextBox 16"/>
          <p:cNvSpPr txBox="1"/>
          <p:nvPr/>
        </p:nvSpPr>
        <p:spPr>
          <a:xfrm>
            <a:off x="911423" y="2622328"/>
            <a:ext cx="4815621" cy="369332"/>
          </a:xfrm>
          <a:prstGeom prst="rect">
            <a:avLst/>
          </a:prstGeom>
          <a:noFill/>
        </p:spPr>
        <p:txBody>
          <a:bodyPr wrap="square" lIns="72000" tIns="0" rIns="36000" bIns="0" rtlCol="0">
            <a:spAutoFit/>
          </a:bodyPr>
          <a:lstStyle/>
          <a:p>
            <a:pPr>
              <a:lnSpc>
                <a:spcPct val="100000"/>
              </a:lnSpc>
              <a:spcBef>
                <a:spcPts val="1100"/>
              </a:spcBef>
            </a:pPr>
            <a:r>
              <a:rPr lang="da-DK" sz="1200" dirty="0" smtClean="0"/>
              <a:t>Vores fokus er altid, at vores analyser er databaserede og nøgterne – og det står vi på mål for.</a:t>
            </a:r>
          </a:p>
        </p:txBody>
      </p:sp>
      <p:sp>
        <p:nvSpPr>
          <p:cNvPr id="28" name="TextBox 16"/>
          <p:cNvSpPr txBox="1"/>
          <p:nvPr/>
        </p:nvSpPr>
        <p:spPr>
          <a:xfrm>
            <a:off x="6672064" y="2622328"/>
            <a:ext cx="4815086" cy="553998"/>
          </a:xfrm>
          <a:prstGeom prst="rect">
            <a:avLst/>
          </a:prstGeom>
          <a:noFill/>
        </p:spPr>
        <p:txBody>
          <a:bodyPr wrap="square" lIns="72000" tIns="0" rIns="36000" bIns="0" rtlCol="0">
            <a:spAutoFit/>
          </a:bodyPr>
          <a:lstStyle/>
          <a:p>
            <a:pPr>
              <a:lnSpc>
                <a:spcPct val="100000"/>
              </a:lnSpc>
              <a:spcBef>
                <a:spcPts val="1100"/>
              </a:spcBef>
            </a:pPr>
            <a:r>
              <a:rPr lang="da-DK" sz="1200" dirty="0"/>
              <a:t>Vores analyser bliver bedre og mere anvendelsesorienterede, når vi samarbejder tæt med opdragsgiver og andre involverede </a:t>
            </a:r>
            <a:r>
              <a:rPr lang="da-DK" sz="1200" dirty="0" err="1" smtClean="0"/>
              <a:t>interessen-ter</a:t>
            </a:r>
            <a:r>
              <a:rPr lang="da-DK" sz="1200" dirty="0" smtClean="0"/>
              <a:t>.</a:t>
            </a:r>
            <a:endParaRPr lang="da-DK" sz="1200" dirty="0"/>
          </a:p>
        </p:txBody>
      </p:sp>
      <p:sp>
        <p:nvSpPr>
          <p:cNvPr id="16" name="Rektangel 15"/>
          <p:cNvSpPr/>
          <p:nvPr/>
        </p:nvSpPr>
        <p:spPr bwMode="auto">
          <a:xfrm>
            <a:off x="1487488" y="1776407"/>
            <a:ext cx="4104456" cy="479467"/>
          </a:xfrm>
          <a:prstGeom prst="rect">
            <a:avLst/>
          </a:prstGeom>
          <a:noFill/>
          <a:ln w="2857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defTabSz="914400" eaLnBrk="1" fontAlgn="base" latinLnBrk="0" hangingPunct="1">
              <a:lnSpc>
                <a:spcPct val="100000"/>
              </a:lnSpc>
              <a:spcBef>
                <a:spcPts val="1100"/>
              </a:spcBef>
              <a:spcAft>
                <a:spcPct val="0"/>
              </a:spcAft>
              <a:buClrTx/>
              <a:buSzTx/>
              <a:buFontTx/>
              <a:buNone/>
              <a:tabLst/>
            </a:pPr>
            <a:r>
              <a:rPr kumimoji="0" lang="da-DK" sz="2000" b="0" i="0" u="none" strike="noStrike" cap="none" normalizeH="0" baseline="0" dirty="0" smtClean="0">
                <a:ln>
                  <a:noFill/>
                </a:ln>
                <a:effectLst/>
                <a:latin typeface="Arial" charset="0"/>
              </a:rPr>
              <a:t>Vi leverer </a:t>
            </a:r>
            <a:r>
              <a:rPr kumimoji="0" lang="da-DK" sz="2000" b="0" i="0" u="none" strike="noStrike" cap="none" normalizeH="0" baseline="0" dirty="0" err="1" smtClean="0">
                <a:ln>
                  <a:noFill/>
                </a:ln>
                <a:effectLst/>
                <a:latin typeface="Arial" charset="0"/>
              </a:rPr>
              <a:t>faktabaseret</a:t>
            </a:r>
            <a:r>
              <a:rPr kumimoji="0" lang="da-DK" sz="2000" b="0" i="0" u="none" strike="noStrike" cap="none" normalizeH="0" dirty="0" smtClean="0">
                <a:ln>
                  <a:noFill/>
                </a:ln>
                <a:effectLst/>
                <a:latin typeface="Arial" charset="0"/>
              </a:rPr>
              <a:t> rådgivning</a:t>
            </a:r>
            <a:endParaRPr kumimoji="0" lang="da-DK" sz="2000" b="0" i="0" u="none" strike="noStrike" cap="none" normalizeH="0" baseline="0" dirty="0" smtClean="0">
              <a:ln>
                <a:noFill/>
              </a:ln>
              <a:effectLst/>
              <a:latin typeface="Arial" charset="0"/>
            </a:endParaRPr>
          </a:p>
        </p:txBody>
      </p:sp>
      <p:pic>
        <p:nvPicPr>
          <p:cNvPr id="7" name="Billed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5822" y="1726060"/>
            <a:ext cx="629121" cy="629121"/>
          </a:xfrm>
          <a:prstGeom prst="rect">
            <a:avLst/>
          </a:prstGeom>
        </p:spPr>
      </p:pic>
      <p:sp>
        <p:nvSpPr>
          <p:cNvPr id="8" name="Ellipse 7"/>
          <p:cNvSpPr/>
          <p:nvPr/>
        </p:nvSpPr>
        <p:spPr bwMode="auto">
          <a:xfrm>
            <a:off x="1020876" y="3830609"/>
            <a:ext cx="360000" cy="360000"/>
          </a:xfrm>
          <a:prstGeom prst="ellipse">
            <a:avLst/>
          </a:prstGeom>
          <a:solidFill>
            <a:schemeClr val="accent1">
              <a:lumMod val="60000"/>
              <a:lumOff val="40000"/>
            </a:schemeClr>
          </a:solidFill>
          <a:ln w="6350" cap="flat" cmpd="sng" algn="ctr">
            <a:solidFill>
              <a:schemeClr val="accent1">
                <a:lumMod val="60000"/>
                <a:lumOff val="4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rPr>
              <a:t>1</a:t>
            </a:r>
          </a:p>
        </p:txBody>
      </p:sp>
      <p:sp>
        <p:nvSpPr>
          <p:cNvPr id="9" name="Rektangel 8"/>
          <p:cNvSpPr/>
          <p:nvPr/>
        </p:nvSpPr>
        <p:spPr>
          <a:xfrm>
            <a:off x="1493465" y="3687444"/>
            <a:ext cx="4319959" cy="646331"/>
          </a:xfrm>
          <a:prstGeom prst="rect">
            <a:avLst/>
          </a:prstGeom>
        </p:spPr>
        <p:txBody>
          <a:bodyPr wrap="square">
            <a:spAutoFit/>
          </a:bodyPr>
          <a:lstStyle/>
          <a:p>
            <a:pPr>
              <a:lnSpc>
                <a:spcPct val="100000"/>
              </a:lnSpc>
              <a:spcBef>
                <a:spcPts val="1100"/>
              </a:spcBef>
            </a:pPr>
            <a:r>
              <a:rPr lang="da-DK" sz="1200" dirty="0"/>
              <a:t>Vi baserer analyser på et så velfunderet datagrundlag som muligt, og vi er eksplicitte omkring robustheden af vores </a:t>
            </a:r>
            <a:r>
              <a:rPr lang="da-DK" sz="1200" dirty="0" smtClean="0"/>
              <a:t>analyser.</a:t>
            </a:r>
            <a:endParaRPr lang="da-DK" sz="1200" dirty="0"/>
          </a:p>
        </p:txBody>
      </p:sp>
      <p:sp>
        <p:nvSpPr>
          <p:cNvPr id="11" name="Rektangel 10"/>
          <p:cNvSpPr/>
          <p:nvPr/>
        </p:nvSpPr>
        <p:spPr>
          <a:xfrm>
            <a:off x="1493466" y="4400429"/>
            <a:ext cx="4319958" cy="461665"/>
          </a:xfrm>
          <a:prstGeom prst="rect">
            <a:avLst/>
          </a:prstGeom>
        </p:spPr>
        <p:txBody>
          <a:bodyPr wrap="square">
            <a:spAutoFit/>
          </a:bodyPr>
          <a:lstStyle/>
          <a:p>
            <a:pPr>
              <a:lnSpc>
                <a:spcPct val="100000"/>
              </a:lnSpc>
              <a:spcBef>
                <a:spcPts val="1100"/>
              </a:spcBef>
            </a:pPr>
            <a:r>
              <a:rPr lang="da-DK" sz="1200" dirty="0"/>
              <a:t>Vores resultater er analytisk funderede, og vi </a:t>
            </a:r>
            <a:r>
              <a:rPr lang="da-DK" sz="1200" dirty="0" smtClean="0"/>
              <a:t>deklarerer resultater.</a:t>
            </a:r>
            <a:endParaRPr lang="da-DK" sz="1200" dirty="0"/>
          </a:p>
        </p:txBody>
      </p:sp>
      <p:sp>
        <p:nvSpPr>
          <p:cNvPr id="31" name="Ellipse 30"/>
          <p:cNvSpPr/>
          <p:nvPr/>
        </p:nvSpPr>
        <p:spPr bwMode="auto">
          <a:xfrm>
            <a:off x="1020876" y="4451261"/>
            <a:ext cx="360000" cy="360000"/>
          </a:xfrm>
          <a:prstGeom prst="ellipse">
            <a:avLst/>
          </a:prstGeom>
          <a:solidFill>
            <a:schemeClr val="accent1">
              <a:lumMod val="60000"/>
              <a:lumOff val="40000"/>
            </a:schemeClr>
          </a:solidFill>
          <a:ln w="6350" cap="flat" cmpd="sng" algn="ctr">
            <a:solidFill>
              <a:schemeClr val="accent1">
                <a:lumMod val="60000"/>
                <a:lumOff val="4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lang="en-US" sz="2000" dirty="0">
                <a:solidFill>
                  <a:schemeClr val="bg1"/>
                </a:solidFill>
              </a:rPr>
              <a:t>2</a:t>
            </a:r>
            <a:endParaRPr kumimoji="0" lang="en-US" sz="2000" b="0" i="0" u="none" strike="noStrike" cap="none" normalizeH="0" baseline="0" dirty="0" smtClean="0">
              <a:ln>
                <a:noFill/>
              </a:ln>
              <a:solidFill>
                <a:schemeClr val="bg1"/>
              </a:solidFill>
              <a:effectLst/>
              <a:latin typeface="Arial" charset="0"/>
            </a:endParaRPr>
          </a:p>
        </p:txBody>
      </p:sp>
      <p:sp>
        <p:nvSpPr>
          <p:cNvPr id="32" name="Rektangel 31"/>
          <p:cNvSpPr/>
          <p:nvPr/>
        </p:nvSpPr>
        <p:spPr>
          <a:xfrm>
            <a:off x="1493466" y="5018126"/>
            <a:ext cx="4233578" cy="461665"/>
          </a:xfrm>
          <a:prstGeom prst="rect">
            <a:avLst/>
          </a:prstGeom>
        </p:spPr>
        <p:txBody>
          <a:bodyPr wrap="square">
            <a:spAutoFit/>
          </a:bodyPr>
          <a:lstStyle/>
          <a:p>
            <a:pPr>
              <a:lnSpc>
                <a:spcPct val="100000"/>
              </a:lnSpc>
              <a:spcBef>
                <a:spcPts val="1100"/>
              </a:spcBef>
            </a:pPr>
            <a:r>
              <a:rPr lang="da-DK" sz="1200" dirty="0" smtClean="0"/>
              <a:t>Vi er transparente omkring, hvilke metoder vi bruger, hvorfor og hvordan.</a:t>
            </a:r>
            <a:endParaRPr lang="da-DK" sz="1200" dirty="0"/>
          </a:p>
        </p:txBody>
      </p:sp>
      <p:sp>
        <p:nvSpPr>
          <p:cNvPr id="33" name="Ellipse 32"/>
          <p:cNvSpPr/>
          <p:nvPr/>
        </p:nvSpPr>
        <p:spPr bwMode="auto">
          <a:xfrm>
            <a:off x="1020876" y="5068958"/>
            <a:ext cx="360000" cy="360000"/>
          </a:xfrm>
          <a:prstGeom prst="ellipse">
            <a:avLst/>
          </a:prstGeom>
          <a:solidFill>
            <a:schemeClr val="accent1">
              <a:lumMod val="60000"/>
              <a:lumOff val="40000"/>
            </a:schemeClr>
          </a:solidFill>
          <a:ln w="6350" cap="flat" cmpd="sng" algn="ctr">
            <a:solidFill>
              <a:schemeClr val="accent1">
                <a:lumMod val="60000"/>
                <a:lumOff val="4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lang="en-US" sz="2000" dirty="0" smtClean="0">
                <a:solidFill>
                  <a:schemeClr val="bg1"/>
                </a:solidFill>
              </a:rPr>
              <a:t>3</a:t>
            </a:r>
            <a:endParaRPr kumimoji="0" lang="en-US" sz="2000" b="0" i="0" u="none" strike="noStrike" cap="none" normalizeH="0" baseline="0" dirty="0" smtClean="0">
              <a:ln>
                <a:noFill/>
              </a:ln>
              <a:solidFill>
                <a:schemeClr val="bg1"/>
              </a:solidFill>
              <a:effectLst/>
              <a:latin typeface="Arial" charset="0"/>
            </a:endParaRPr>
          </a:p>
        </p:txBody>
      </p:sp>
      <p:grpSp>
        <p:nvGrpSpPr>
          <p:cNvPr id="3" name="Group 2"/>
          <p:cNvGrpSpPr/>
          <p:nvPr/>
        </p:nvGrpSpPr>
        <p:grpSpPr>
          <a:xfrm>
            <a:off x="6503896" y="1744112"/>
            <a:ext cx="4710877" cy="630000"/>
            <a:chOff x="6503896" y="1721708"/>
            <a:chExt cx="4710877" cy="630000"/>
          </a:xfrm>
        </p:grpSpPr>
        <p:sp>
          <p:nvSpPr>
            <p:cNvPr id="23" name="Rektangel 22"/>
            <p:cNvSpPr/>
            <p:nvPr/>
          </p:nvSpPr>
          <p:spPr bwMode="auto">
            <a:xfrm>
              <a:off x="7257519" y="1754003"/>
              <a:ext cx="3957254" cy="479467"/>
            </a:xfrm>
            <a:prstGeom prst="rect">
              <a:avLst/>
            </a:prstGeom>
            <a:noFill/>
            <a:ln w="2857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defTabSz="914400" eaLnBrk="1" fontAlgn="base" latinLnBrk="0" hangingPunct="1">
                <a:lnSpc>
                  <a:spcPct val="100000"/>
                </a:lnSpc>
                <a:spcBef>
                  <a:spcPts val="1100"/>
                </a:spcBef>
                <a:spcAft>
                  <a:spcPct val="0"/>
                </a:spcAft>
                <a:buClrTx/>
                <a:buSzTx/>
                <a:buFontTx/>
                <a:buNone/>
                <a:tabLst/>
              </a:pPr>
              <a:r>
                <a:rPr kumimoji="0" lang="da-DK" sz="2000" b="0" i="0" u="none" strike="noStrike" cap="none" normalizeH="0" baseline="0" dirty="0" smtClean="0">
                  <a:ln>
                    <a:noFill/>
                  </a:ln>
                  <a:effectLst/>
                  <a:latin typeface="Arial" charset="0"/>
                </a:rPr>
                <a:t>Vi arbejder tæt med opdragsgiver</a:t>
              </a:r>
            </a:p>
          </p:txBody>
        </p:sp>
        <p:pic>
          <p:nvPicPr>
            <p:cNvPr id="29" name="Billede 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503896" y="1721708"/>
              <a:ext cx="630000" cy="630000"/>
            </a:xfrm>
            <a:prstGeom prst="rect">
              <a:avLst/>
            </a:prstGeom>
          </p:spPr>
        </p:pic>
      </p:grpSp>
      <p:sp>
        <p:nvSpPr>
          <p:cNvPr id="37" name="Ellipse 36"/>
          <p:cNvSpPr/>
          <p:nvPr/>
        </p:nvSpPr>
        <p:spPr bwMode="auto">
          <a:xfrm>
            <a:off x="6816080" y="3807956"/>
            <a:ext cx="360000" cy="360000"/>
          </a:xfrm>
          <a:prstGeom prst="ellipse">
            <a:avLst/>
          </a:prstGeom>
          <a:solidFill>
            <a:schemeClr val="accent3">
              <a:lumMod val="75000"/>
            </a:schemeClr>
          </a:solidFill>
          <a:ln w="6350"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rPr>
              <a:t>1</a:t>
            </a:r>
          </a:p>
        </p:txBody>
      </p:sp>
      <p:sp>
        <p:nvSpPr>
          <p:cNvPr id="34" name="Rektangel 33"/>
          <p:cNvSpPr/>
          <p:nvPr/>
        </p:nvSpPr>
        <p:spPr>
          <a:xfrm>
            <a:off x="7320136" y="3664791"/>
            <a:ext cx="4167014" cy="646331"/>
          </a:xfrm>
          <a:prstGeom prst="rect">
            <a:avLst/>
          </a:prstGeom>
        </p:spPr>
        <p:txBody>
          <a:bodyPr wrap="square">
            <a:spAutoFit/>
          </a:bodyPr>
          <a:lstStyle/>
          <a:p>
            <a:pPr>
              <a:lnSpc>
                <a:spcPct val="100000"/>
              </a:lnSpc>
              <a:spcBef>
                <a:spcPts val="1100"/>
              </a:spcBef>
            </a:pPr>
            <a:r>
              <a:rPr lang="da-DK" sz="1200" dirty="0" smtClean="0"/>
              <a:t>I kan med fordel tænke os ind i jeres analyseprojekt helt fra starten, fx i forbindelse med sparring om kommissorium og den konkrete løsning.</a:t>
            </a:r>
            <a:endParaRPr lang="da-DK" sz="1200" dirty="0"/>
          </a:p>
        </p:txBody>
      </p:sp>
      <p:sp>
        <p:nvSpPr>
          <p:cNvPr id="38" name="Ellipse 37"/>
          <p:cNvSpPr/>
          <p:nvPr/>
        </p:nvSpPr>
        <p:spPr bwMode="auto">
          <a:xfrm>
            <a:off x="6816080" y="4430328"/>
            <a:ext cx="360000" cy="360000"/>
          </a:xfrm>
          <a:prstGeom prst="ellipse">
            <a:avLst/>
          </a:prstGeom>
          <a:solidFill>
            <a:schemeClr val="accent3">
              <a:lumMod val="75000"/>
            </a:schemeClr>
          </a:solidFill>
          <a:ln w="6350"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lang="en-US" sz="2000" dirty="0">
                <a:solidFill>
                  <a:schemeClr val="bg1"/>
                </a:solidFill>
              </a:rPr>
              <a:t>2</a:t>
            </a:r>
            <a:endParaRPr kumimoji="0" lang="en-US" sz="2000" b="0" i="0" u="none" strike="noStrike" cap="none" normalizeH="0" baseline="0" dirty="0" smtClean="0">
              <a:ln>
                <a:noFill/>
              </a:ln>
              <a:solidFill>
                <a:schemeClr val="bg1"/>
              </a:solidFill>
              <a:effectLst/>
              <a:latin typeface="Arial" charset="0"/>
            </a:endParaRPr>
          </a:p>
        </p:txBody>
      </p:sp>
      <p:sp>
        <p:nvSpPr>
          <p:cNvPr id="40" name="Rektangel 39"/>
          <p:cNvSpPr/>
          <p:nvPr/>
        </p:nvSpPr>
        <p:spPr>
          <a:xfrm>
            <a:off x="7320136" y="4325181"/>
            <a:ext cx="4167014" cy="646331"/>
          </a:xfrm>
          <a:prstGeom prst="rect">
            <a:avLst/>
          </a:prstGeom>
        </p:spPr>
        <p:txBody>
          <a:bodyPr wrap="square">
            <a:spAutoFit/>
          </a:bodyPr>
          <a:lstStyle/>
          <a:p>
            <a:pPr>
              <a:lnSpc>
                <a:spcPct val="100000"/>
              </a:lnSpc>
              <a:spcBef>
                <a:spcPts val="1100"/>
              </a:spcBef>
            </a:pPr>
            <a:r>
              <a:rPr lang="da-DK" sz="1200" dirty="0" smtClean="0"/>
              <a:t>Vi holder løbende statusmøder med opdragsgiver med henblik på videndeling, herunder i forhold til foreløbige resultater mv. </a:t>
            </a:r>
            <a:endParaRPr lang="da-DK" sz="1200" dirty="0"/>
          </a:p>
        </p:txBody>
      </p:sp>
      <p:sp>
        <p:nvSpPr>
          <p:cNvPr id="39" name="Ellipse 38"/>
          <p:cNvSpPr/>
          <p:nvPr/>
        </p:nvSpPr>
        <p:spPr bwMode="auto">
          <a:xfrm>
            <a:off x="6816080" y="5052700"/>
            <a:ext cx="360000" cy="360000"/>
          </a:xfrm>
          <a:prstGeom prst="ellipse">
            <a:avLst/>
          </a:prstGeom>
          <a:solidFill>
            <a:schemeClr val="accent3">
              <a:lumMod val="75000"/>
            </a:schemeClr>
          </a:solidFill>
          <a:ln w="6350"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r>
              <a:rPr lang="en-US" sz="2000" dirty="0" smtClean="0">
                <a:solidFill>
                  <a:schemeClr val="bg1"/>
                </a:solidFill>
              </a:rPr>
              <a:t>3</a:t>
            </a:r>
            <a:endParaRPr kumimoji="0" lang="en-US" sz="2000" b="0" i="0" u="none" strike="noStrike" cap="none" normalizeH="0" baseline="0" dirty="0" smtClean="0">
              <a:ln>
                <a:noFill/>
              </a:ln>
              <a:solidFill>
                <a:schemeClr val="bg1"/>
              </a:solidFill>
              <a:effectLst/>
              <a:latin typeface="Arial" charset="0"/>
            </a:endParaRPr>
          </a:p>
        </p:txBody>
      </p:sp>
      <p:sp>
        <p:nvSpPr>
          <p:cNvPr id="30" name="Rektangel 29"/>
          <p:cNvSpPr/>
          <p:nvPr/>
        </p:nvSpPr>
        <p:spPr>
          <a:xfrm>
            <a:off x="7320137" y="5018126"/>
            <a:ext cx="4167014" cy="461665"/>
          </a:xfrm>
          <a:prstGeom prst="rect">
            <a:avLst/>
          </a:prstGeom>
        </p:spPr>
        <p:txBody>
          <a:bodyPr wrap="square">
            <a:spAutoFit/>
          </a:bodyPr>
          <a:lstStyle/>
          <a:p>
            <a:pPr>
              <a:lnSpc>
                <a:spcPct val="100000"/>
              </a:lnSpc>
              <a:spcBef>
                <a:spcPts val="1100"/>
              </a:spcBef>
            </a:pPr>
            <a:r>
              <a:rPr lang="da-DK" sz="1200" dirty="0" smtClean="0"/>
              <a:t>Vi </a:t>
            </a:r>
            <a:r>
              <a:rPr lang="da-DK" sz="1200" dirty="0"/>
              <a:t>vil gerne lære af det, vi laver, og derfor har vi et fast </a:t>
            </a:r>
            <a:r>
              <a:rPr lang="da-DK" sz="1200" dirty="0" smtClean="0"/>
              <a:t>evalueringskoncept </a:t>
            </a:r>
            <a:r>
              <a:rPr lang="da-DK" sz="1200" dirty="0"/>
              <a:t>for vores analyser.</a:t>
            </a:r>
          </a:p>
        </p:txBody>
      </p:sp>
      <p:cxnSp>
        <p:nvCxnSpPr>
          <p:cNvPr id="52" name="Lige forbindelse 51"/>
          <p:cNvCxnSpPr/>
          <p:nvPr/>
        </p:nvCxnSpPr>
        <p:spPr bwMode="auto">
          <a:xfrm>
            <a:off x="6094413" y="1844824"/>
            <a:ext cx="0" cy="3888432"/>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p:cNvSpPr/>
          <p:nvPr/>
        </p:nvSpPr>
        <p:spPr>
          <a:xfrm>
            <a:off x="6672064" y="3320451"/>
            <a:ext cx="1124026" cy="276999"/>
          </a:xfrm>
          <a:prstGeom prst="rect">
            <a:avLst/>
          </a:prstGeom>
        </p:spPr>
        <p:txBody>
          <a:bodyPr wrap="none">
            <a:spAutoFit/>
          </a:bodyPr>
          <a:lstStyle/>
          <a:p>
            <a:pPr>
              <a:lnSpc>
                <a:spcPct val="100000"/>
              </a:lnSpc>
              <a:spcBef>
                <a:spcPts val="1100"/>
              </a:spcBef>
            </a:pPr>
            <a:r>
              <a:rPr lang="da-DK" sz="1200" b="1" dirty="0"/>
              <a:t>Det betyder: </a:t>
            </a:r>
          </a:p>
        </p:txBody>
      </p:sp>
      <p:sp>
        <p:nvSpPr>
          <p:cNvPr id="35" name="Rectangle 34"/>
          <p:cNvSpPr/>
          <p:nvPr/>
        </p:nvSpPr>
        <p:spPr>
          <a:xfrm>
            <a:off x="911423" y="3320451"/>
            <a:ext cx="1124026" cy="276999"/>
          </a:xfrm>
          <a:prstGeom prst="rect">
            <a:avLst/>
          </a:prstGeom>
        </p:spPr>
        <p:txBody>
          <a:bodyPr wrap="none">
            <a:spAutoFit/>
          </a:bodyPr>
          <a:lstStyle/>
          <a:p>
            <a:pPr>
              <a:lnSpc>
                <a:spcPct val="100000"/>
              </a:lnSpc>
              <a:spcBef>
                <a:spcPts val="1100"/>
              </a:spcBef>
            </a:pPr>
            <a:r>
              <a:rPr lang="da-DK" sz="1200" b="1" dirty="0"/>
              <a:t>Det betyder: </a:t>
            </a:r>
          </a:p>
        </p:txBody>
      </p:sp>
    </p:spTree>
    <p:extLst>
      <p:ext uri="{BB962C8B-B14F-4D97-AF65-F5344CB8AC3E}">
        <p14:creationId xmlns:p14="http://schemas.microsoft.com/office/powerpoint/2010/main" val="1981596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51" name="think-cell Slide" r:id="rId5" imgW="342" imgH="337" progId="TCLayout.ActiveDocument.1">
                  <p:embed/>
                </p:oleObj>
              </mc:Choice>
              <mc:Fallback>
                <p:oleObj name="think-cell Slide" r:id="rId5" imgW="342" imgH="337" progId="TCLayout.ActiveDocument.1">
                  <p:embed/>
                  <p:pic>
                    <p:nvPicPr>
                      <p:cNvPr id="6" name="Object 5"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80AE25ED-097C-4BDC-A7CE-FA97BD9CA3B5}" type="slidenum">
              <a:rPr lang="da-DK" smtClean="0"/>
              <a:pPr/>
              <a:t>6</a:t>
            </a:fld>
            <a:endParaRPr lang="da-DK" dirty="0"/>
          </a:p>
        </p:txBody>
      </p:sp>
      <p:sp>
        <p:nvSpPr>
          <p:cNvPr id="5" name="TextBox 4"/>
          <p:cNvSpPr txBox="1"/>
          <p:nvPr/>
        </p:nvSpPr>
        <p:spPr>
          <a:xfrm>
            <a:off x="723294" y="412750"/>
            <a:ext cx="10763856" cy="430887"/>
          </a:xfrm>
          <a:prstGeom prst="rect">
            <a:avLst/>
          </a:prstGeom>
          <a:noFill/>
        </p:spPr>
        <p:txBody>
          <a:bodyPr wrap="square" lIns="0" tIns="0" rIns="0" bIns="0" rtlCol="0">
            <a:spAutoFit/>
          </a:bodyPr>
          <a:lstStyle/>
          <a:p>
            <a:pPr>
              <a:lnSpc>
                <a:spcPct val="100000"/>
              </a:lnSpc>
              <a:spcBef>
                <a:spcPts val="1100"/>
              </a:spcBef>
            </a:pPr>
            <a:r>
              <a:rPr lang="da-DK" sz="2800" dirty="0" smtClean="0"/>
              <a:t>Vi tilpasser vores analyser efter opdragsgivers konkrete behov</a:t>
            </a:r>
            <a:endParaRPr lang="da-DK" sz="2800" dirty="0"/>
          </a:p>
        </p:txBody>
      </p:sp>
      <p:sp>
        <p:nvSpPr>
          <p:cNvPr id="27" name="TextBox 26"/>
          <p:cNvSpPr txBox="1"/>
          <p:nvPr/>
        </p:nvSpPr>
        <p:spPr>
          <a:xfrm>
            <a:off x="746053" y="986513"/>
            <a:ext cx="10741094" cy="461665"/>
          </a:xfrm>
          <a:prstGeom prst="rect">
            <a:avLst/>
          </a:prstGeom>
          <a:noFill/>
        </p:spPr>
        <p:txBody>
          <a:bodyPr wrap="square" lIns="0" tIns="0" rIns="0" bIns="0" rtlCol="0">
            <a:spAutoFit/>
          </a:bodyPr>
          <a:lstStyle/>
          <a:p>
            <a:pPr>
              <a:lnSpc>
                <a:spcPct val="100000"/>
              </a:lnSpc>
              <a:spcBef>
                <a:spcPts val="1100"/>
              </a:spcBef>
            </a:pPr>
            <a:r>
              <a:rPr lang="da-DK" sz="1500" i="1" dirty="0" smtClean="0"/>
              <a:t>Vi har kompetencer, viden og erfaring til at løse en bred vifte af forskellige analyseopgaver, men vi er særligt oplagte i forbindelse med:</a:t>
            </a:r>
          </a:p>
        </p:txBody>
      </p:sp>
      <p:sp>
        <p:nvSpPr>
          <p:cNvPr id="30" name="TextBox 29"/>
          <p:cNvSpPr txBox="1"/>
          <p:nvPr/>
        </p:nvSpPr>
        <p:spPr>
          <a:xfrm>
            <a:off x="945099" y="2244735"/>
            <a:ext cx="2747234" cy="2682786"/>
          </a:xfrm>
          <a:prstGeom prst="rect">
            <a:avLst/>
          </a:prstGeom>
          <a:noFill/>
        </p:spPr>
        <p:txBody>
          <a:bodyPr wrap="square" lIns="0" tIns="0" rIns="0" bIns="0" rtlCol="0">
            <a:spAutoFit/>
          </a:bodyPr>
          <a:lstStyle/>
          <a:p>
            <a:pPr>
              <a:lnSpc>
                <a:spcPct val="100000"/>
              </a:lnSpc>
              <a:spcBef>
                <a:spcPts val="1100"/>
              </a:spcBef>
            </a:pPr>
            <a:r>
              <a:rPr lang="da-DK" sz="1200" dirty="0"/>
              <a:t>Budgetanalyser har typisk to overordnede formål: </a:t>
            </a:r>
          </a:p>
          <a:p>
            <a:pPr marL="228600" indent="-228600">
              <a:lnSpc>
                <a:spcPct val="100000"/>
              </a:lnSpc>
              <a:spcBef>
                <a:spcPts val="1100"/>
              </a:spcBef>
              <a:buAutoNum type="arabicPeriod"/>
            </a:pPr>
            <a:r>
              <a:rPr lang="da-DK" sz="1200" dirty="0" smtClean="0"/>
              <a:t>Effektivisering </a:t>
            </a:r>
            <a:r>
              <a:rPr lang="da-DK" sz="1200" dirty="0"/>
              <a:t>(input-analyser): bidrager til at frigøre ressourcer, herunder til </a:t>
            </a:r>
            <a:r>
              <a:rPr lang="da-DK" sz="1200" dirty="0" smtClean="0"/>
              <a:t>kerneopgaven.</a:t>
            </a:r>
          </a:p>
          <a:p>
            <a:pPr marL="228600" indent="-228600">
              <a:lnSpc>
                <a:spcPct val="100000"/>
              </a:lnSpc>
              <a:spcBef>
                <a:spcPts val="1100"/>
              </a:spcBef>
              <a:buAutoNum type="arabicPeriod"/>
            </a:pPr>
            <a:r>
              <a:rPr lang="da-DK" sz="1200" dirty="0" smtClean="0"/>
              <a:t>Strategiske </a:t>
            </a:r>
            <a:r>
              <a:rPr lang="da-DK" sz="1200" dirty="0"/>
              <a:t>omprioriteringer (output-analyser): bidrager til at prioritere mellem opgaver, fx kritiske og mindre kritiske i forhold til kerneopgaven. </a:t>
            </a:r>
          </a:p>
          <a:p>
            <a:pPr>
              <a:lnSpc>
                <a:spcPct val="100000"/>
              </a:lnSpc>
              <a:spcBef>
                <a:spcPts val="1100"/>
              </a:spcBef>
            </a:pPr>
            <a:r>
              <a:rPr lang="da-DK" sz="1200" dirty="0"/>
              <a:t>Analyserne kan fokusere på hele eller dele af en organisation og tilvejebringer typisk et katalog over anbefalinger.</a:t>
            </a:r>
          </a:p>
        </p:txBody>
      </p:sp>
      <p:sp>
        <p:nvSpPr>
          <p:cNvPr id="31" name="TextBox 30"/>
          <p:cNvSpPr txBox="1"/>
          <p:nvPr/>
        </p:nvSpPr>
        <p:spPr>
          <a:xfrm>
            <a:off x="4689729" y="2244735"/>
            <a:ext cx="2746800" cy="3344505"/>
          </a:xfrm>
          <a:prstGeom prst="rect">
            <a:avLst/>
          </a:prstGeom>
          <a:noFill/>
        </p:spPr>
        <p:txBody>
          <a:bodyPr wrap="square" lIns="0" tIns="0" rIns="0" bIns="0" rtlCol="0">
            <a:spAutoFit/>
          </a:bodyPr>
          <a:lstStyle/>
          <a:p>
            <a:pPr lvl="0">
              <a:spcBef>
                <a:spcPts val="600"/>
              </a:spcBef>
            </a:pPr>
            <a:r>
              <a:rPr lang="da-DK" sz="1200" dirty="0"/>
              <a:t>Strategianalyser kan have forskellige fokus, fx:</a:t>
            </a:r>
          </a:p>
          <a:p>
            <a:pPr marL="228600" lvl="0" indent="-228600">
              <a:spcBef>
                <a:spcPts val="400"/>
              </a:spcBef>
              <a:buFont typeface="+mj-lt"/>
              <a:buAutoNum type="arabicPeriod"/>
            </a:pPr>
            <a:r>
              <a:rPr lang="da-DK" sz="1200" dirty="0"/>
              <a:t>Strategiforberedende arbejde og trendanalyser: identifikation af god praksis og inspiration til langsigtede strategier.</a:t>
            </a:r>
          </a:p>
          <a:p>
            <a:pPr marL="228600" lvl="0" indent="-228600">
              <a:spcBef>
                <a:spcPts val="400"/>
              </a:spcBef>
              <a:buFont typeface="+mj-lt"/>
              <a:buAutoNum type="arabicPeriod"/>
            </a:pPr>
            <a:r>
              <a:rPr lang="da-DK" sz="1200" dirty="0"/>
              <a:t>Strategiudvikling: identifikation af konkrete behov hos organisationen, anvisning af mulige mål og fokusområder samt skræddersyede </a:t>
            </a:r>
            <a:r>
              <a:rPr lang="da-DK" sz="1200" dirty="0" smtClean="0"/>
              <a:t>strategiudviklingsprocesser, herunder også business case-beregninger.</a:t>
            </a:r>
            <a:endParaRPr lang="da-DK" sz="1200" dirty="0"/>
          </a:p>
          <a:p>
            <a:pPr marL="228600" lvl="0" indent="-228600">
              <a:spcBef>
                <a:spcPts val="400"/>
              </a:spcBef>
              <a:buFont typeface="+mj-lt"/>
              <a:buAutoNum type="arabicPeriod"/>
            </a:pPr>
            <a:r>
              <a:rPr lang="da-DK" sz="1200" dirty="0"/>
              <a:t>Strategiske styringsdokumenter: udvikling og implementering af understøttende redskaber til implementering og opfølgning.</a:t>
            </a:r>
          </a:p>
        </p:txBody>
      </p:sp>
      <p:sp>
        <p:nvSpPr>
          <p:cNvPr id="32" name="TextBox 31"/>
          <p:cNvSpPr txBox="1"/>
          <p:nvPr/>
        </p:nvSpPr>
        <p:spPr>
          <a:xfrm>
            <a:off x="8434146" y="2244735"/>
            <a:ext cx="2746800" cy="1618392"/>
          </a:xfrm>
          <a:prstGeom prst="rect">
            <a:avLst/>
          </a:prstGeom>
          <a:noFill/>
        </p:spPr>
        <p:txBody>
          <a:bodyPr wrap="square" lIns="0" tIns="0" rIns="0" bIns="0" rtlCol="0">
            <a:spAutoFit/>
          </a:bodyPr>
          <a:lstStyle/>
          <a:p>
            <a:pPr>
              <a:lnSpc>
                <a:spcPct val="100000"/>
              </a:lnSpc>
              <a:spcBef>
                <a:spcPts val="1100"/>
              </a:spcBef>
            </a:pPr>
            <a:r>
              <a:rPr lang="da-DK" sz="1200" dirty="0" smtClean="0"/>
              <a:t>Vi </a:t>
            </a:r>
            <a:r>
              <a:rPr lang="da-DK" sz="1200" dirty="0"/>
              <a:t>tilbyder rådgivning og sparring om analyser. </a:t>
            </a:r>
            <a:endParaRPr lang="da-DK" sz="1200" dirty="0" smtClean="0"/>
          </a:p>
          <a:p>
            <a:pPr>
              <a:lnSpc>
                <a:spcPct val="100000"/>
              </a:lnSpc>
              <a:spcBef>
                <a:spcPts val="1100"/>
              </a:spcBef>
            </a:pPr>
            <a:r>
              <a:rPr lang="da-DK" sz="1200" dirty="0" smtClean="0"/>
              <a:t>Det </a:t>
            </a:r>
            <a:r>
              <a:rPr lang="da-DK" sz="1200" dirty="0"/>
              <a:t>vil konkret sige, at vi ikke har en udførende rolle på et projekt, men vi kan hjælpe med at klæde jer på til selv at løse opgaven, fx ved at sparre om mulige metoder, analysestrategier mv. og erfaringsudveksle.</a:t>
            </a:r>
          </a:p>
        </p:txBody>
      </p:sp>
      <p:sp>
        <p:nvSpPr>
          <p:cNvPr id="26" name="Rounded Rectangle 32"/>
          <p:cNvSpPr/>
          <p:nvPr/>
        </p:nvSpPr>
        <p:spPr bwMode="auto">
          <a:xfrm rot="5400000">
            <a:off x="446506" y="2244005"/>
            <a:ext cx="3744419" cy="3234088"/>
          </a:xfrm>
          <a:prstGeom prst="roundRect">
            <a:avLst>
              <a:gd name="adj" fmla="val 3107"/>
            </a:avLst>
          </a:prstGeom>
          <a:noFill/>
          <a:ln w="19050" cap="flat" cmpd="sng" algn="ctr">
            <a:solidFill>
              <a:srgbClr val="3B546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34" name="Rounded Rectangle 32"/>
          <p:cNvSpPr/>
          <p:nvPr/>
        </p:nvSpPr>
        <p:spPr bwMode="auto">
          <a:xfrm rot="5400000">
            <a:off x="4190920" y="2171996"/>
            <a:ext cx="3744418" cy="3378105"/>
          </a:xfrm>
          <a:prstGeom prst="roundRect">
            <a:avLst>
              <a:gd name="adj" fmla="val 2888"/>
            </a:avLst>
          </a:prstGeom>
          <a:noFill/>
          <a:ln w="19050" cap="flat" cmpd="sng" algn="ctr">
            <a:solidFill>
              <a:srgbClr val="3B546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35" name="Rounded Rectangle 32"/>
          <p:cNvSpPr/>
          <p:nvPr/>
        </p:nvSpPr>
        <p:spPr bwMode="auto">
          <a:xfrm rot="5400000">
            <a:off x="7935336" y="2171996"/>
            <a:ext cx="3744418" cy="3378105"/>
          </a:xfrm>
          <a:prstGeom prst="roundRect">
            <a:avLst>
              <a:gd name="adj" fmla="val 2857"/>
            </a:avLst>
          </a:prstGeom>
          <a:noFill/>
          <a:ln w="19050" cap="flat" cmpd="sng" algn="ctr">
            <a:solidFill>
              <a:srgbClr val="3B546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2" name="TextBox 1"/>
          <p:cNvSpPr txBox="1"/>
          <p:nvPr/>
        </p:nvSpPr>
        <p:spPr>
          <a:xfrm>
            <a:off x="1320600" y="1825075"/>
            <a:ext cx="1925207" cy="307777"/>
          </a:xfrm>
          <a:prstGeom prst="rect">
            <a:avLst/>
          </a:prstGeom>
          <a:solidFill>
            <a:schemeClr val="bg1"/>
          </a:solidFill>
        </p:spPr>
        <p:txBody>
          <a:bodyPr wrap="none" lIns="0" tIns="0" rIns="0" bIns="0" rtlCol="0">
            <a:spAutoFit/>
          </a:bodyPr>
          <a:lstStyle/>
          <a:p>
            <a:pPr algn="ctr">
              <a:lnSpc>
                <a:spcPct val="100000"/>
              </a:lnSpc>
              <a:spcBef>
                <a:spcPts val="1100"/>
              </a:spcBef>
            </a:pPr>
            <a:r>
              <a:rPr lang="da-DK" sz="2000" b="1" dirty="0" smtClean="0">
                <a:solidFill>
                  <a:schemeClr val="accent1"/>
                </a:solidFill>
              </a:rPr>
              <a:t>Budgetanalyser</a:t>
            </a:r>
          </a:p>
        </p:txBody>
      </p:sp>
      <p:sp>
        <p:nvSpPr>
          <p:cNvPr id="7" name="TextBox 6"/>
          <p:cNvSpPr txBox="1"/>
          <p:nvPr/>
        </p:nvSpPr>
        <p:spPr>
          <a:xfrm>
            <a:off x="4874998" y="1825075"/>
            <a:ext cx="2376264" cy="307777"/>
          </a:xfrm>
          <a:prstGeom prst="rect">
            <a:avLst/>
          </a:prstGeom>
          <a:solidFill>
            <a:schemeClr val="bg1"/>
          </a:solidFill>
        </p:spPr>
        <p:txBody>
          <a:bodyPr wrap="square" lIns="0" tIns="0" rIns="0" bIns="0" rtlCol="0">
            <a:spAutoFit/>
          </a:bodyPr>
          <a:lstStyle/>
          <a:p>
            <a:pPr algn="ctr">
              <a:lnSpc>
                <a:spcPct val="100000"/>
              </a:lnSpc>
              <a:spcBef>
                <a:spcPts val="1100"/>
              </a:spcBef>
            </a:pPr>
            <a:r>
              <a:rPr lang="da-DK" sz="2000" b="1" dirty="0" smtClean="0">
                <a:solidFill>
                  <a:schemeClr val="accent1"/>
                </a:solidFill>
              </a:rPr>
              <a:t>Strategianalyser</a:t>
            </a:r>
          </a:p>
        </p:txBody>
      </p:sp>
      <p:sp>
        <p:nvSpPr>
          <p:cNvPr id="8" name="TextBox 7"/>
          <p:cNvSpPr txBox="1"/>
          <p:nvPr/>
        </p:nvSpPr>
        <p:spPr>
          <a:xfrm>
            <a:off x="8287902" y="1825075"/>
            <a:ext cx="3039289" cy="307777"/>
          </a:xfrm>
          <a:prstGeom prst="rect">
            <a:avLst/>
          </a:prstGeom>
          <a:solidFill>
            <a:schemeClr val="bg1"/>
          </a:solidFill>
        </p:spPr>
        <p:txBody>
          <a:bodyPr wrap="none" lIns="0" tIns="0" rIns="0" bIns="0" rtlCol="0">
            <a:noAutofit/>
          </a:bodyPr>
          <a:lstStyle/>
          <a:p>
            <a:pPr algn="ctr">
              <a:lnSpc>
                <a:spcPct val="100000"/>
              </a:lnSpc>
              <a:spcBef>
                <a:spcPts val="1100"/>
              </a:spcBef>
            </a:pPr>
            <a:r>
              <a:rPr lang="da-DK" sz="2000" b="1" dirty="0" smtClean="0">
                <a:solidFill>
                  <a:schemeClr val="accent1"/>
                </a:solidFill>
              </a:rPr>
              <a:t>Rådgivning og sparring</a:t>
            </a:r>
          </a:p>
        </p:txBody>
      </p:sp>
      <p:sp>
        <p:nvSpPr>
          <p:cNvPr id="3" name="Rounded Rectangle 2"/>
          <p:cNvSpPr/>
          <p:nvPr/>
        </p:nvSpPr>
        <p:spPr bwMode="auto">
          <a:xfrm>
            <a:off x="8832304" y="4725144"/>
            <a:ext cx="3030604" cy="1171878"/>
          </a:xfrm>
          <a:prstGeom prst="roundRect">
            <a:avLst/>
          </a:prstGeom>
          <a:solidFill>
            <a:schemeClr val="accent1">
              <a:lumMod val="60000"/>
              <a:lumOff val="40000"/>
            </a:schemeClr>
          </a:solidFill>
          <a:ln w="28575" cap="flat" cmpd="sng" algn="ctr">
            <a:solidFill>
              <a:schemeClr val="bg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defTabSz="914400" eaLnBrk="1" fontAlgn="base" latinLnBrk="0" hangingPunct="1">
              <a:lnSpc>
                <a:spcPct val="100000"/>
              </a:lnSpc>
              <a:spcBef>
                <a:spcPts val="1100"/>
              </a:spcBef>
              <a:spcAft>
                <a:spcPct val="0"/>
              </a:spcAft>
              <a:buClrTx/>
              <a:buSzTx/>
              <a:buFontTx/>
              <a:buNone/>
              <a:tabLst/>
            </a:pPr>
            <a:r>
              <a:rPr kumimoji="0" lang="da-DK" sz="1100" b="0" i="0" u="none" strike="noStrike" cap="none" normalizeH="0" baseline="0" dirty="0" smtClean="0">
                <a:ln>
                  <a:noFill/>
                </a:ln>
                <a:solidFill>
                  <a:schemeClr val="bg1"/>
                </a:solidFill>
                <a:effectLst/>
                <a:latin typeface="Arial" charset="0"/>
              </a:rPr>
              <a:t>Vidste</a:t>
            </a:r>
            <a:r>
              <a:rPr kumimoji="0" lang="da-DK" sz="1100" b="0" i="0" u="none" strike="noStrike" cap="none" normalizeH="0" dirty="0" smtClean="0">
                <a:ln>
                  <a:noFill/>
                </a:ln>
                <a:solidFill>
                  <a:schemeClr val="bg1"/>
                </a:solidFill>
                <a:effectLst/>
                <a:latin typeface="Arial" charset="0"/>
              </a:rPr>
              <a:t> du, at …</a:t>
            </a:r>
          </a:p>
          <a:p>
            <a:pPr marL="0" marR="0" indent="0" defTabSz="914400" eaLnBrk="1" fontAlgn="base" latinLnBrk="0" hangingPunct="1">
              <a:lnSpc>
                <a:spcPct val="100000"/>
              </a:lnSpc>
              <a:spcBef>
                <a:spcPts val="600"/>
              </a:spcBef>
              <a:spcAft>
                <a:spcPct val="0"/>
              </a:spcAft>
              <a:buClrTx/>
              <a:buSzTx/>
              <a:buFontTx/>
              <a:buNone/>
              <a:tabLst/>
            </a:pPr>
            <a:r>
              <a:rPr kumimoji="0" lang="da-DK" sz="1100" b="0" i="1" u="none" strike="noStrike" cap="none" normalizeH="0" dirty="0" smtClean="0">
                <a:ln>
                  <a:noFill/>
                </a:ln>
                <a:solidFill>
                  <a:schemeClr val="bg1"/>
                </a:solidFill>
                <a:effectLst/>
                <a:latin typeface="Arial" charset="0"/>
              </a:rPr>
              <a:t>SAI både kan løse hele projekter, men </a:t>
            </a:r>
            <a:br>
              <a:rPr kumimoji="0" lang="da-DK" sz="1100" b="0" i="1" u="none" strike="noStrike" cap="none" normalizeH="0" dirty="0" smtClean="0">
                <a:ln>
                  <a:noFill/>
                </a:ln>
                <a:solidFill>
                  <a:schemeClr val="bg1"/>
                </a:solidFill>
                <a:effectLst/>
                <a:latin typeface="Arial" charset="0"/>
              </a:rPr>
            </a:br>
            <a:r>
              <a:rPr kumimoji="0" lang="da-DK" sz="1100" b="0" i="1" u="none" strike="noStrike" cap="none" normalizeH="0" dirty="0" smtClean="0">
                <a:ln>
                  <a:noFill/>
                </a:ln>
                <a:solidFill>
                  <a:schemeClr val="bg1"/>
                </a:solidFill>
                <a:effectLst/>
                <a:latin typeface="Arial" charset="0"/>
              </a:rPr>
              <a:t>vi kan også levere enkelt-ressourcer, hvis I mangler en projektleder eller udførende analytiker til jeres </a:t>
            </a:r>
            <a:r>
              <a:rPr kumimoji="0" lang="da-DK" sz="1100" b="0" i="1" u="none" strike="noStrike" cap="none" normalizeH="0" smtClean="0">
                <a:ln>
                  <a:noFill/>
                </a:ln>
                <a:solidFill>
                  <a:schemeClr val="bg1"/>
                </a:solidFill>
                <a:effectLst/>
                <a:latin typeface="Arial" charset="0"/>
              </a:rPr>
              <a:t>egne </a:t>
            </a:r>
            <a:r>
              <a:rPr kumimoji="0" lang="da-DK" sz="1100" b="0" i="1" u="none" strike="noStrike" cap="none" normalizeH="0" smtClean="0">
                <a:ln>
                  <a:noFill/>
                </a:ln>
                <a:solidFill>
                  <a:schemeClr val="bg1"/>
                </a:solidFill>
                <a:effectLst/>
                <a:latin typeface="Arial" charset="0"/>
              </a:rPr>
              <a:t>projekter.</a:t>
            </a:r>
            <a:endParaRPr kumimoji="0" lang="da-DK" sz="1100" b="0" i="1" u="none" strike="noStrike" cap="none" normalizeH="0" baseline="0" dirty="0" smtClean="0">
              <a:ln>
                <a:noFill/>
              </a:ln>
              <a:solidFill>
                <a:schemeClr val="bg1"/>
              </a:solidFill>
              <a:effectLst/>
              <a:latin typeface="Arial" charset="0"/>
            </a:endParaRPr>
          </a:p>
        </p:txBody>
      </p:sp>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13552" y="4818805"/>
            <a:ext cx="323870" cy="323870"/>
          </a:xfrm>
          <a:prstGeom prst="rect">
            <a:avLst/>
          </a:prstGeom>
        </p:spPr>
      </p:pic>
    </p:spTree>
    <p:extLst>
      <p:ext uri="{BB962C8B-B14F-4D97-AF65-F5344CB8AC3E}">
        <p14:creationId xmlns:p14="http://schemas.microsoft.com/office/powerpoint/2010/main" val="1442975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008804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251" name="think-cell Slide" r:id="rId5" imgW="342" imgH="337" progId="TCLayout.ActiveDocument.1">
                  <p:embed/>
                </p:oleObj>
              </mc:Choice>
              <mc:Fallback>
                <p:oleObj name="think-cell Slide" r:id="rId5" imgW="342" imgH="337"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80AE25ED-097C-4BDC-A7CE-FA97BD9CA3B5}" type="slidenum">
              <a:rPr lang="da-DK" smtClean="0"/>
              <a:pPr/>
              <a:t>7</a:t>
            </a:fld>
            <a:endParaRPr lang="da-DK" dirty="0"/>
          </a:p>
        </p:txBody>
      </p:sp>
      <p:sp>
        <p:nvSpPr>
          <p:cNvPr id="7" name="TextBox 6"/>
          <p:cNvSpPr txBox="1"/>
          <p:nvPr/>
        </p:nvSpPr>
        <p:spPr>
          <a:xfrm>
            <a:off x="723294" y="412750"/>
            <a:ext cx="10763856" cy="430887"/>
          </a:xfrm>
          <a:prstGeom prst="rect">
            <a:avLst/>
          </a:prstGeom>
          <a:noFill/>
        </p:spPr>
        <p:txBody>
          <a:bodyPr wrap="square" lIns="0" tIns="0" rIns="0" bIns="0" rtlCol="0">
            <a:spAutoFit/>
          </a:bodyPr>
          <a:lstStyle/>
          <a:p>
            <a:pPr>
              <a:lnSpc>
                <a:spcPct val="100000"/>
              </a:lnSpc>
              <a:spcBef>
                <a:spcPts val="1100"/>
              </a:spcBef>
            </a:pPr>
            <a:r>
              <a:rPr lang="da-DK" sz="2800" dirty="0"/>
              <a:t>Vores analyseprojekter </a:t>
            </a:r>
            <a:r>
              <a:rPr lang="da-DK" sz="2800" dirty="0" smtClean="0"/>
              <a:t>kan finansieres på to måder</a:t>
            </a:r>
            <a:endParaRPr lang="da-DK" sz="2800" dirty="0"/>
          </a:p>
        </p:txBody>
      </p:sp>
      <p:sp>
        <p:nvSpPr>
          <p:cNvPr id="2" name="Afrundet rektangel 1"/>
          <p:cNvSpPr/>
          <p:nvPr/>
        </p:nvSpPr>
        <p:spPr bwMode="auto">
          <a:xfrm>
            <a:off x="1487488" y="2710690"/>
            <a:ext cx="4010337" cy="1127172"/>
          </a:xfrm>
          <a:prstGeom prst="roundRect">
            <a:avLst>
              <a:gd name="adj" fmla="val 0"/>
            </a:avLst>
          </a:prstGeom>
          <a:solidFill>
            <a:schemeClr val="accent1">
              <a:lumMod val="60000"/>
              <a:lumOff val="40000"/>
            </a:schemeClr>
          </a:solidFill>
          <a:ln w="6350" cap="flat" cmpd="sng" algn="ctr">
            <a:solidFill>
              <a:schemeClr val="accent1">
                <a:lumMod val="60000"/>
                <a:lumOff val="4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6" name="Ligebenet trekant 5"/>
          <p:cNvSpPr/>
          <p:nvPr/>
        </p:nvSpPr>
        <p:spPr bwMode="auto">
          <a:xfrm>
            <a:off x="1487488" y="1665060"/>
            <a:ext cx="4010337" cy="1044000"/>
          </a:xfrm>
          <a:prstGeom prst="triangle">
            <a:avLst/>
          </a:prstGeom>
          <a:solidFill>
            <a:schemeClr val="accent1">
              <a:lumMod val="60000"/>
              <a:lumOff val="40000"/>
            </a:schemeClr>
          </a:solidFill>
          <a:ln w="6350" cap="flat" cmpd="sng" algn="ctr">
            <a:solidFill>
              <a:schemeClr val="accent1">
                <a:lumMod val="60000"/>
                <a:lumOff val="4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25" name="Afrundet rektangel 24"/>
          <p:cNvSpPr/>
          <p:nvPr/>
        </p:nvSpPr>
        <p:spPr bwMode="auto">
          <a:xfrm>
            <a:off x="1487488" y="3243284"/>
            <a:ext cx="4010337" cy="2633988"/>
          </a:xfrm>
          <a:prstGeom prst="roundRect">
            <a:avLst>
              <a:gd name="adj" fmla="val 8600"/>
            </a:avLst>
          </a:prstGeom>
          <a:solidFill>
            <a:schemeClr val="accent1">
              <a:lumMod val="60000"/>
              <a:lumOff val="40000"/>
            </a:schemeClr>
          </a:solidFill>
          <a:ln w="6350" cap="flat" cmpd="sng" algn="ctr">
            <a:solidFill>
              <a:schemeClr val="accent1">
                <a:lumMod val="60000"/>
                <a:lumOff val="4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26" name="Afrundet rektangel 25"/>
          <p:cNvSpPr/>
          <p:nvPr/>
        </p:nvSpPr>
        <p:spPr bwMode="auto">
          <a:xfrm>
            <a:off x="1654411" y="2781236"/>
            <a:ext cx="3687681" cy="2880012"/>
          </a:xfrm>
          <a:prstGeom prst="roundRect">
            <a:avLst>
              <a:gd name="adj" fmla="val 7659"/>
            </a:avLst>
          </a:prstGeom>
          <a:solidFill>
            <a:schemeClr val="bg1"/>
          </a:solidFill>
          <a:ln w="6350" cap="flat" cmpd="sng" algn="ctr">
            <a:solidFill>
              <a:schemeClr val="accent1">
                <a:lumMod val="20000"/>
                <a:lumOff val="8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22" name="TextBox 21"/>
          <p:cNvSpPr txBox="1"/>
          <p:nvPr/>
        </p:nvSpPr>
        <p:spPr>
          <a:xfrm>
            <a:off x="1755005" y="3935317"/>
            <a:ext cx="3475302" cy="1574790"/>
          </a:xfrm>
          <a:prstGeom prst="rect">
            <a:avLst/>
          </a:prstGeom>
          <a:noFill/>
        </p:spPr>
        <p:txBody>
          <a:bodyPr wrap="square" lIns="0" tIns="0" rIns="0" bIns="0" rtlCol="0">
            <a:spAutoFit/>
          </a:bodyPr>
          <a:lstStyle/>
          <a:p>
            <a:pPr algn="ctr">
              <a:lnSpc>
                <a:spcPct val="100000"/>
              </a:lnSpc>
              <a:spcBef>
                <a:spcPts val="1100"/>
              </a:spcBef>
            </a:pPr>
            <a:r>
              <a:rPr lang="da-DK" sz="1200" dirty="0" smtClean="0"/>
              <a:t>SAI’s udgifter til projektet afholdes af en særskilt bevilling i Økonomistyrelsen, og opdragsgiver finansierer udelukkende egne timer til projektet.</a:t>
            </a:r>
          </a:p>
          <a:p>
            <a:pPr algn="ctr">
              <a:lnSpc>
                <a:spcPct val="100000"/>
              </a:lnSpc>
              <a:spcBef>
                <a:spcPts val="1100"/>
              </a:spcBef>
            </a:pPr>
            <a:r>
              <a:rPr lang="da-DK" sz="1200" dirty="0" smtClean="0"/>
              <a:t>Indmelding med projektønsker sker via en halvårlig indmeldingsrunde </a:t>
            </a:r>
            <a:r>
              <a:rPr lang="da-DK" sz="1200" b="1" dirty="0" smtClean="0"/>
              <a:t>hvert forår og efterår</a:t>
            </a:r>
            <a:r>
              <a:rPr lang="da-DK" sz="1200" dirty="0" smtClean="0"/>
              <a:t>.</a:t>
            </a:r>
            <a:endParaRPr lang="da-DK" sz="1200" b="1" dirty="0" smtClean="0"/>
          </a:p>
          <a:p>
            <a:pPr algn="ctr">
              <a:lnSpc>
                <a:spcPct val="100000"/>
              </a:lnSpc>
              <a:spcBef>
                <a:spcPts val="1100"/>
              </a:spcBef>
            </a:pPr>
            <a:r>
              <a:rPr lang="da-DK" sz="1200" dirty="0" smtClean="0"/>
              <a:t>Invitation til indmelding sendes til økonomichefer på tværs af departementer og styrelser.</a:t>
            </a:r>
          </a:p>
        </p:txBody>
      </p:sp>
      <p:sp>
        <p:nvSpPr>
          <p:cNvPr id="20" name="TextBox 19"/>
          <p:cNvSpPr txBox="1"/>
          <p:nvPr/>
        </p:nvSpPr>
        <p:spPr>
          <a:xfrm>
            <a:off x="2161362" y="3429000"/>
            <a:ext cx="2662588" cy="307777"/>
          </a:xfrm>
          <a:prstGeom prst="rect">
            <a:avLst/>
          </a:prstGeom>
          <a:noFill/>
        </p:spPr>
        <p:txBody>
          <a:bodyPr wrap="none" lIns="0" tIns="0" rIns="0" bIns="0" rtlCol="0">
            <a:spAutoFit/>
          </a:bodyPr>
          <a:lstStyle/>
          <a:p>
            <a:pPr>
              <a:lnSpc>
                <a:spcPct val="100000"/>
              </a:lnSpc>
              <a:spcBef>
                <a:spcPts val="1100"/>
              </a:spcBef>
            </a:pPr>
            <a:r>
              <a:rPr lang="da-DK" sz="2000" b="1" dirty="0" smtClean="0"/>
              <a:t>Bevillingsfinansiering</a:t>
            </a:r>
          </a:p>
        </p:txBody>
      </p:sp>
      <p:grpSp>
        <p:nvGrpSpPr>
          <p:cNvPr id="8" name="Group 7"/>
          <p:cNvGrpSpPr/>
          <p:nvPr/>
        </p:nvGrpSpPr>
        <p:grpSpPr>
          <a:xfrm>
            <a:off x="2952656" y="2203097"/>
            <a:ext cx="1080000" cy="1080000"/>
            <a:chOff x="2997385" y="2201211"/>
            <a:chExt cx="1080000" cy="1080000"/>
          </a:xfrm>
        </p:grpSpPr>
        <p:sp>
          <p:nvSpPr>
            <p:cNvPr id="27" name="Ellipse 26"/>
            <p:cNvSpPr/>
            <p:nvPr/>
          </p:nvSpPr>
          <p:spPr bwMode="auto">
            <a:xfrm>
              <a:off x="2997385" y="2201211"/>
              <a:ext cx="1080000" cy="1080000"/>
            </a:xfrm>
            <a:prstGeom prst="ellipse">
              <a:avLst/>
            </a:prstGeom>
            <a:solidFill>
              <a:schemeClr val="bg1"/>
            </a:solidFill>
            <a:ln w="19050" cap="flat" cmpd="sng" algn="ctr">
              <a:solidFill>
                <a:schemeClr val="accent1">
                  <a:lumMod val="60000"/>
                  <a:lumOff val="4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pic>
          <p:nvPicPr>
            <p:cNvPr id="28" name="Billed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49385" y="2453211"/>
              <a:ext cx="576000" cy="576000"/>
            </a:xfrm>
            <a:prstGeom prst="rect">
              <a:avLst/>
            </a:prstGeom>
          </p:spPr>
        </p:pic>
      </p:grpSp>
      <p:sp>
        <p:nvSpPr>
          <p:cNvPr id="31" name="Afrundet rektangel 30"/>
          <p:cNvSpPr/>
          <p:nvPr/>
        </p:nvSpPr>
        <p:spPr bwMode="auto">
          <a:xfrm>
            <a:off x="6744072" y="2710690"/>
            <a:ext cx="4010337" cy="1127172"/>
          </a:xfrm>
          <a:prstGeom prst="roundRect">
            <a:avLst>
              <a:gd name="adj" fmla="val 0"/>
            </a:avLst>
          </a:prstGeom>
          <a:solidFill>
            <a:schemeClr val="accent3">
              <a:lumMod val="75000"/>
            </a:schemeClr>
          </a:solidFill>
          <a:ln w="6350"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32" name="Ligebenet trekant 31"/>
          <p:cNvSpPr/>
          <p:nvPr/>
        </p:nvSpPr>
        <p:spPr bwMode="auto">
          <a:xfrm>
            <a:off x="6744072" y="1665060"/>
            <a:ext cx="4010337" cy="1044000"/>
          </a:xfrm>
          <a:prstGeom prst="triangle">
            <a:avLst/>
          </a:prstGeom>
          <a:solidFill>
            <a:schemeClr val="accent3">
              <a:lumMod val="75000"/>
            </a:schemeClr>
          </a:solidFill>
          <a:ln w="6350"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33" name="Afrundet rektangel 32"/>
          <p:cNvSpPr/>
          <p:nvPr/>
        </p:nvSpPr>
        <p:spPr bwMode="auto">
          <a:xfrm>
            <a:off x="6744072" y="3243284"/>
            <a:ext cx="4010337" cy="2633988"/>
          </a:xfrm>
          <a:prstGeom prst="roundRect">
            <a:avLst>
              <a:gd name="adj" fmla="val 7794"/>
            </a:avLst>
          </a:prstGeom>
          <a:solidFill>
            <a:schemeClr val="accent3">
              <a:lumMod val="75000"/>
            </a:schemeClr>
          </a:solidFill>
          <a:ln w="6350"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34" name="Afrundet rektangel 33"/>
          <p:cNvSpPr/>
          <p:nvPr/>
        </p:nvSpPr>
        <p:spPr bwMode="auto">
          <a:xfrm>
            <a:off x="6910995" y="2781236"/>
            <a:ext cx="3687681" cy="2880012"/>
          </a:xfrm>
          <a:prstGeom prst="roundRect">
            <a:avLst>
              <a:gd name="adj" fmla="val 6217"/>
            </a:avLst>
          </a:prstGeom>
          <a:solidFill>
            <a:schemeClr val="bg1"/>
          </a:solidFill>
          <a:ln w="6350" cap="flat" cmpd="sng" algn="ctr">
            <a:solidFill>
              <a:schemeClr val="accent1">
                <a:lumMod val="20000"/>
                <a:lumOff val="8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sp>
        <p:nvSpPr>
          <p:cNvPr id="35" name="TextBox 21"/>
          <p:cNvSpPr txBox="1"/>
          <p:nvPr/>
        </p:nvSpPr>
        <p:spPr>
          <a:xfrm>
            <a:off x="7011589" y="4034066"/>
            <a:ext cx="3475302" cy="184666"/>
          </a:xfrm>
          <a:prstGeom prst="rect">
            <a:avLst/>
          </a:prstGeom>
          <a:noFill/>
        </p:spPr>
        <p:txBody>
          <a:bodyPr wrap="square" lIns="0" tIns="0" rIns="0" bIns="0" rtlCol="0">
            <a:spAutoFit/>
          </a:bodyPr>
          <a:lstStyle/>
          <a:p>
            <a:pPr algn="ctr">
              <a:lnSpc>
                <a:spcPct val="100000"/>
              </a:lnSpc>
              <a:spcBef>
                <a:spcPts val="1100"/>
              </a:spcBef>
            </a:pPr>
            <a:endParaRPr lang="da-DK" sz="1200" dirty="0" smtClean="0"/>
          </a:p>
        </p:txBody>
      </p:sp>
      <p:sp>
        <p:nvSpPr>
          <p:cNvPr id="36" name="TextBox 19"/>
          <p:cNvSpPr txBox="1"/>
          <p:nvPr/>
        </p:nvSpPr>
        <p:spPr>
          <a:xfrm>
            <a:off x="7604845" y="3429000"/>
            <a:ext cx="2293898" cy="307777"/>
          </a:xfrm>
          <a:prstGeom prst="rect">
            <a:avLst/>
          </a:prstGeom>
          <a:noFill/>
        </p:spPr>
        <p:txBody>
          <a:bodyPr wrap="none" lIns="0" tIns="0" rIns="0" bIns="0" rtlCol="0">
            <a:spAutoFit/>
          </a:bodyPr>
          <a:lstStyle/>
          <a:p>
            <a:pPr>
              <a:lnSpc>
                <a:spcPct val="100000"/>
              </a:lnSpc>
              <a:spcBef>
                <a:spcPts val="1100"/>
              </a:spcBef>
            </a:pPr>
            <a:r>
              <a:rPr lang="da-DK" sz="2000" b="1" dirty="0" smtClean="0"/>
              <a:t>Brugerfinansiering</a:t>
            </a:r>
          </a:p>
        </p:txBody>
      </p:sp>
      <p:sp>
        <p:nvSpPr>
          <p:cNvPr id="23" name="TextBox 22"/>
          <p:cNvSpPr txBox="1"/>
          <p:nvPr/>
        </p:nvSpPr>
        <p:spPr>
          <a:xfrm>
            <a:off x="7011589" y="3957118"/>
            <a:ext cx="3475302" cy="1205458"/>
          </a:xfrm>
          <a:prstGeom prst="rect">
            <a:avLst/>
          </a:prstGeom>
          <a:noFill/>
        </p:spPr>
        <p:txBody>
          <a:bodyPr wrap="square" lIns="0" tIns="0" rIns="0" bIns="0" rtlCol="0">
            <a:spAutoFit/>
          </a:bodyPr>
          <a:lstStyle/>
          <a:p>
            <a:pPr algn="ctr">
              <a:lnSpc>
                <a:spcPct val="100000"/>
              </a:lnSpc>
              <a:spcBef>
                <a:spcPts val="1100"/>
              </a:spcBef>
            </a:pPr>
            <a:r>
              <a:rPr lang="da-DK" sz="1200" dirty="0" smtClean="0"/>
              <a:t>SAI’s udgifter til projektet afholdes af opdragsgiver.</a:t>
            </a:r>
          </a:p>
          <a:p>
            <a:pPr algn="ctr">
              <a:lnSpc>
                <a:spcPct val="100000"/>
              </a:lnSpc>
              <a:spcBef>
                <a:spcPts val="1100"/>
              </a:spcBef>
            </a:pPr>
            <a:r>
              <a:rPr lang="da-DK" sz="1200" dirty="0" smtClean="0"/>
              <a:t>Projektønsker kan meldes ind løbende, og tilsagn afhænger af tilgængelig kapacitet i SAI.</a:t>
            </a:r>
          </a:p>
          <a:p>
            <a:pPr algn="ctr">
              <a:lnSpc>
                <a:spcPct val="100000"/>
              </a:lnSpc>
              <a:spcBef>
                <a:spcPts val="1100"/>
              </a:spcBef>
            </a:pPr>
            <a:r>
              <a:rPr lang="da-DK" sz="1200" b="1" dirty="0" smtClean="0"/>
              <a:t>Kontakt </a:t>
            </a:r>
            <a:r>
              <a:rPr lang="da-DK" sz="1200" b="1" dirty="0" smtClean="0">
                <a:hlinkClick r:id="rId8"/>
              </a:rPr>
              <a:t>sai@oes.dk</a:t>
            </a:r>
            <a:r>
              <a:rPr lang="da-DK" sz="1200" b="1" dirty="0" smtClean="0"/>
              <a:t> for information om tilgængelig kapacitet.</a:t>
            </a:r>
          </a:p>
        </p:txBody>
      </p:sp>
      <p:grpSp>
        <p:nvGrpSpPr>
          <p:cNvPr id="3" name="Group 2"/>
          <p:cNvGrpSpPr/>
          <p:nvPr/>
        </p:nvGrpSpPr>
        <p:grpSpPr>
          <a:xfrm>
            <a:off x="8209240" y="2203097"/>
            <a:ext cx="1080000" cy="1080000"/>
            <a:chOff x="8184352" y="2060968"/>
            <a:chExt cx="1080000" cy="1080000"/>
          </a:xfrm>
        </p:grpSpPr>
        <p:sp>
          <p:nvSpPr>
            <p:cNvPr id="37" name="Ellipse 36"/>
            <p:cNvSpPr/>
            <p:nvPr/>
          </p:nvSpPr>
          <p:spPr bwMode="auto">
            <a:xfrm>
              <a:off x="8184352" y="2060968"/>
              <a:ext cx="1080000" cy="1080000"/>
            </a:xfrm>
            <a:prstGeom prst="ellipse">
              <a:avLst/>
            </a:prstGeom>
            <a:solidFill>
              <a:schemeClr val="bg1"/>
            </a:solidFill>
            <a:ln w="19050"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en-US" sz="2000" b="0" i="0" u="none" strike="noStrike" cap="none" normalizeH="0" baseline="0" dirty="0" err="1" smtClean="0">
                <a:ln>
                  <a:noFill/>
                </a:ln>
                <a:solidFill>
                  <a:schemeClr val="bg1"/>
                </a:solidFill>
                <a:effectLst/>
                <a:latin typeface="Arial" charset="0"/>
              </a:endParaRPr>
            </a:p>
          </p:txBody>
        </p:sp>
        <p:pic>
          <p:nvPicPr>
            <p:cNvPr id="39" name="Billede 3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459501" y="2336117"/>
              <a:ext cx="529702" cy="529702"/>
            </a:xfrm>
            <a:prstGeom prst="rect">
              <a:avLst/>
            </a:prstGeom>
          </p:spPr>
        </p:pic>
      </p:grpSp>
      <p:cxnSp>
        <p:nvCxnSpPr>
          <p:cNvPr id="29" name="Lige forbindelse 51"/>
          <p:cNvCxnSpPr/>
          <p:nvPr/>
        </p:nvCxnSpPr>
        <p:spPr bwMode="auto">
          <a:xfrm>
            <a:off x="6094413" y="1844824"/>
            <a:ext cx="0" cy="3888432"/>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17730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kt 9" hidden="1"/>
          <p:cNvGraphicFramePr>
            <a:graphicFrameLocks noChangeAspect="1"/>
          </p:cNvGraphicFramePr>
          <p:nvPr>
            <p:custDataLst>
              <p:tags r:id="rId2"/>
            </p:custDataLst>
            <p:extLst>
              <p:ext uri="{D42A27DB-BD31-4B8C-83A1-F6EECF244321}">
                <p14:modId xmlns:p14="http://schemas.microsoft.com/office/powerpoint/2010/main" val="29694374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417" name="think-cell Slide" r:id="rId4" imgW="342" imgH="337" progId="TCLayout.ActiveDocument.1">
                  <p:embed/>
                </p:oleObj>
              </mc:Choice>
              <mc:Fallback>
                <p:oleObj name="think-cell Slide" r:id="rId4" imgW="342" imgH="337"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lide Number Placeholder 3"/>
          <p:cNvSpPr>
            <a:spLocks noGrp="1"/>
          </p:cNvSpPr>
          <p:nvPr>
            <p:ph type="sldNum" sz="quarter" idx="4294967295"/>
          </p:nvPr>
        </p:nvSpPr>
        <p:spPr>
          <a:xfrm>
            <a:off x="0" y="6911975"/>
            <a:ext cx="0" cy="0"/>
          </a:xfrm>
        </p:spPr>
        <p:txBody>
          <a:bodyPr/>
          <a:lstStyle/>
          <a:p>
            <a:fld id="{80AE25ED-097C-4BDC-A7CE-FA97BD9CA3B5}" type="slidenum">
              <a:rPr lang="da-DK" smtClean="0"/>
              <a:pPr/>
              <a:t>8</a:t>
            </a:fld>
            <a:endParaRPr lang="da-DK" dirty="0"/>
          </a:p>
        </p:txBody>
      </p:sp>
      <p:sp>
        <p:nvSpPr>
          <p:cNvPr id="8" name="Ellipse 7"/>
          <p:cNvSpPr/>
          <p:nvPr/>
        </p:nvSpPr>
        <p:spPr bwMode="auto">
          <a:xfrm>
            <a:off x="983432" y="2287784"/>
            <a:ext cx="2221335" cy="2221335"/>
          </a:xfrm>
          <a:prstGeom prst="ellipse">
            <a:avLst/>
          </a:prstGeom>
          <a:solidFill>
            <a:schemeClr val="accent1">
              <a:lumMod val="60000"/>
              <a:lumOff val="40000"/>
            </a:schemeClr>
          </a:solidFill>
          <a:ln w="28575"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bg1"/>
              </a:solidFill>
              <a:effectLst/>
              <a:latin typeface="Arial" charset="0"/>
            </a:endParaRPr>
          </a:p>
        </p:txBody>
      </p:sp>
      <p:sp>
        <p:nvSpPr>
          <p:cNvPr id="12" name="Tekstfelt 11"/>
          <p:cNvSpPr txBox="1"/>
          <p:nvPr/>
        </p:nvSpPr>
        <p:spPr>
          <a:xfrm>
            <a:off x="3866694" y="3013730"/>
            <a:ext cx="6493855" cy="769441"/>
          </a:xfrm>
          <a:prstGeom prst="rect">
            <a:avLst/>
          </a:prstGeom>
          <a:noFill/>
        </p:spPr>
        <p:txBody>
          <a:bodyPr wrap="square" lIns="0" tIns="0" rIns="0" bIns="0" rtlCol="0">
            <a:spAutoFit/>
          </a:bodyPr>
          <a:lstStyle/>
          <a:p>
            <a:pPr>
              <a:lnSpc>
                <a:spcPct val="100000"/>
              </a:lnSpc>
              <a:spcBef>
                <a:spcPts val="1100"/>
              </a:spcBef>
            </a:pPr>
            <a:r>
              <a:rPr lang="da-DK" sz="5000" dirty="0" smtClean="0">
                <a:solidFill>
                  <a:srgbClr val="7B9CB0"/>
                </a:solidFill>
                <a:hlinkClick r:id="rId6"/>
              </a:rPr>
              <a:t>SAI@oes.dk</a:t>
            </a:r>
            <a:r>
              <a:rPr lang="da-DK" sz="5000" dirty="0" smtClean="0"/>
              <a:t> </a:t>
            </a:r>
          </a:p>
        </p:txBody>
      </p:sp>
      <p:sp>
        <p:nvSpPr>
          <p:cNvPr id="14" name="TextBox 5"/>
          <p:cNvSpPr txBox="1"/>
          <p:nvPr/>
        </p:nvSpPr>
        <p:spPr>
          <a:xfrm>
            <a:off x="983432" y="6260410"/>
            <a:ext cx="1550946" cy="276999"/>
          </a:xfrm>
          <a:prstGeom prst="rect">
            <a:avLst/>
          </a:prstGeom>
          <a:noFill/>
        </p:spPr>
        <p:txBody>
          <a:bodyPr wrap="square" lIns="0" tIns="0" rIns="0" bIns="0" rtlCol="0">
            <a:spAutoFit/>
          </a:bodyPr>
          <a:lstStyle/>
          <a:p>
            <a:pPr algn="ctr">
              <a:lnSpc>
                <a:spcPct val="100000"/>
              </a:lnSpc>
              <a:spcBef>
                <a:spcPts val="1100"/>
              </a:spcBef>
            </a:pPr>
            <a:r>
              <a:rPr lang="da-DK" sz="900" b="1" spc="100" dirty="0">
                <a:solidFill>
                  <a:schemeClr val="bg1"/>
                </a:solidFill>
                <a:latin typeface="+mn-lt"/>
                <a:ea typeface="Cambria" panose="02040503050406030204" pitchFamily="18" charset="0"/>
              </a:rPr>
              <a:t>STATENS ANALYSER OG IMPLEMENTERING</a:t>
            </a: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84499" y="2788850"/>
            <a:ext cx="1219200" cy="1219200"/>
          </a:xfrm>
          <a:prstGeom prst="rect">
            <a:avLst/>
          </a:prstGeom>
        </p:spPr>
      </p:pic>
    </p:spTree>
    <p:extLst>
      <p:ext uri="{BB962C8B-B14F-4D97-AF65-F5344CB8AC3E}">
        <p14:creationId xmlns:p14="http://schemas.microsoft.com/office/powerpoint/2010/main" val="14149984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CONTAINEDIMAGEPATH" val="C:\Users\B109635\AppData\Local\Temp\Templafy\PowerPointVsto\Assets\bc876359-96c1-46ba-bfe0-67f5e5f92ef9.jpe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FM Økonomistyrelsen">
      <a:dk1>
        <a:srgbClr val="000000"/>
      </a:dk1>
      <a:lt1>
        <a:srgbClr val="FFFFFF"/>
      </a:lt1>
      <a:dk2>
        <a:srgbClr val="066B43"/>
      </a:dk2>
      <a:lt2>
        <a:srgbClr val="F6F6F6"/>
      </a:lt2>
      <a:accent1>
        <a:srgbClr val="3B5463"/>
      </a:accent1>
      <a:accent2>
        <a:srgbClr val="00B08C"/>
      </a:accent2>
      <a:accent3>
        <a:srgbClr val="85909A"/>
      </a:accent3>
      <a:accent4>
        <a:srgbClr val="ED5E66"/>
      </a:accent4>
      <a:accent5>
        <a:srgbClr val="64AACC"/>
      </a:accent5>
      <a:accent6>
        <a:srgbClr val="82244D"/>
      </a:accent6>
      <a:hlink>
        <a:srgbClr val="3E72A6"/>
      </a:hlink>
      <a:folHlink>
        <a:srgbClr val="000000"/>
      </a:folHlink>
    </a:clrScheme>
    <a:fontScheme name="FM">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6350" cap="flat" cmpd="sng" algn="ctr">
          <a:solidFill>
            <a:schemeClr val="tx2"/>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1100"/>
          </a:spcBef>
          <a:spcAft>
            <a:spcPct val="0"/>
          </a:spcAft>
          <a:buClrTx/>
          <a:buSzTx/>
          <a:buFontTx/>
          <a:buNone/>
          <a:tabLst/>
          <a:defRPr kumimoji="0" sz="20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8000"/>
          </a:lnSpc>
          <a:spcBef>
            <a:spcPct val="54000"/>
          </a:spcBef>
          <a:spcAft>
            <a:spcPct val="0"/>
          </a:spcAft>
          <a:buClrTx/>
          <a:buSzTx/>
          <a:buFontTx/>
          <a:buNone/>
          <a:tabLst/>
          <a:defRPr kumimoji="0" lang="en-GB" sz="17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ct val="100000"/>
          </a:lnSpc>
          <a:spcBef>
            <a:spcPts val="1100"/>
          </a:spcBef>
          <a:defRPr sz="2000" dirty="0" err="1" smtClean="0"/>
        </a:defPPr>
      </a:lstStyle>
    </a:txDef>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extLst>
    <a:ext uri="{05A4C25C-085E-4340-85A3-A5531E510DB2}">
      <thm15:themeFamily xmlns:thm15="http://schemas.microsoft.com/office/thememl/2012/main" name="1 Økonomistyrelsen 16-9 skabelon DK.potx" id="{B8180851-A6DE-4307-A129-CB01FE5F6666}" vid="{717AFC8C-1E40-4B9B-8C6E-C9A31D361311}"/>
    </a:ext>
  </a:extLst>
</a:theme>
</file>

<file path=ppt/theme/theme2.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theme>
</file>

<file path=ppt/theme/theme3.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slideVersion":0,"isValidatorEnabled":false,"isLocked":false,"elementsMetadata":[],"slideId":"637438051030340499","enableDocumentContentUpdater":true,"version":"1.14"}]]></TemplafySlideTemplateConfiguration>
</file>

<file path=customXml/item10.xml><?xml version="1.0" encoding="utf-8"?>
<TemplafySlideFormConfiguration><![CDATA[{"formFields":[],"formDataEntries":[]}]]></TemplafySlideFormConfiguration>
</file>

<file path=customXml/item11.xml><?xml version="1.0" encoding="utf-8"?>
<TemplafySlideFormConfiguration><![CDATA[{"formFields":[],"formDataEntries":[]}]]></TemplafySlideFormConfiguration>
</file>

<file path=customXml/item12.xml><?xml version="1.0" encoding="utf-8"?>
<TemplafySlideTemplateConfiguration><![CDATA[{"slideVersion":0,"isValidatorEnabled":false,"isLocked":false,"elementsMetadata":[],"slideId":"637495927840376964","enableDocumentContentUpdater":true,"version":"1.12"}]]></TemplafySlideTemplateConfiguration>
</file>

<file path=customXml/item13.xml><?xml version="1.0" encoding="utf-8"?>
<TemplafySlideFormConfiguration><![CDATA[{"formFields":[],"formDataEntries":[]}]]></TemplafySlideFormConfiguration>
</file>

<file path=customXml/item14.xml><?xml version="1.0" encoding="utf-8"?>
<TemplafySlideTemplateConfiguration><![CDATA[{"slideVersion":0,"isValidatorEnabled":false,"isLocked":false,"elementsMetadata":[],"slideId":"637438051030184281","enableDocumentContentUpdater":true,"version":"1.14"}]]></TemplafySlideTemplateConfiguration>
</file>

<file path=customXml/item15.xml><?xml version="1.0" encoding="utf-8"?>
<TemplafySlideTemplateConfiguration><![CDATA[{"slideVersion":0,"isValidatorEnabled":false,"isLocked":false,"elementsMetadata":[],"slideId":"637438051030496761","enableDocumentContentUpdater":true,"version":"1.14"}]]></TemplafySlideTemplateConfiguration>
</file>

<file path=customXml/item16.xml><?xml version="1.0" encoding="utf-8"?>
<ct:contentTypeSchema xmlns:ct="http://schemas.microsoft.com/office/2006/metadata/contentType" xmlns:ma="http://schemas.microsoft.com/office/2006/metadata/properties/metaAttributes" ct:_="" ma:_="" ma:contentTypeName="Document" ma:contentTypeID="0x010100DE16A684F50F9644ADA7186C7FA154E4" ma:contentTypeVersion="19" ma:contentTypeDescription="Create a new document." ma:contentTypeScope="" ma:versionID="512e4806d3313dc0b8e0d4e8c43aab6d">
  <xsd:schema xmlns:xsd="http://www.w3.org/2001/XMLSchema" xmlns:xs="http://www.w3.org/2001/XMLSchema" xmlns:p="http://schemas.microsoft.com/office/2006/metadata/properties" xmlns:ns2="adc6f7d2-2fd4-4c58-add3-50ea831b733c" xmlns:ns3="fe0e463f-46c1-4b5a-aeae-2e65b5901510" targetNamespace="http://schemas.microsoft.com/office/2006/metadata/properties" ma:root="true" ma:fieldsID="f2601e98e476e37259289359d6fa58a2" ns2:_="" ns3:_="">
    <xsd:import namespace="adc6f7d2-2fd4-4c58-add3-50ea831b733c"/>
    <xsd:import namespace="fe0e463f-46c1-4b5a-aeae-2e65b590151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Picture" minOccurs="0"/>
                <xsd:element ref="ns3:Hyperlink" minOccurs="0"/>
                <xsd:element ref="ns3:MediaServiceAutoKeyPoints" minOccurs="0"/>
                <xsd:element ref="ns3:MediaServiceKeyPoints" minOccurs="0"/>
                <xsd:element ref="ns3: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6f7d2-2fd4-4c58-add3-50ea831b733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0e463f-46c1-4b5a-aeae-2e65b5901510"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Picture" ma:index="18" nillable="true" ma:displayName="Picture" ma:format="Image" ma:internalName="Picture">
      <xsd:complexType>
        <xsd:complexContent>
          <xsd:extension base="dms:URL">
            <xsd:sequence>
              <xsd:element name="Url" type="dms:ValidUrl" minOccurs="0" nillable="true"/>
              <xsd:element name="Description" type="xsd:string" nillable="true"/>
            </xsd:sequence>
          </xsd:extension>
        </xsd:complexContent>
      </xsd:complexType>
    </xsd:element>
    <xsd:element name="Hyperlink" ma:index="19"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_Flow_SignoffStatus" ma:index="2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7.xml><?xml version="1.0" encoding="utf-8"?>
<?mso-contentType ?>
<FormTemplates xmlns="http://schemas.microsoft.com/sharepoint/v3/contenttype/forms">
  <Display>DocumentLibraryForm</Display>
  <Edit>DocumentLibraryForm</Edit>
  <New>DocumentLibraryForm</New>
</FormTemplates>
</file>

<file path=customXml/item18.xml><?xml version="1.0" encoding="utf-8"?>
<TemplafySlideTemplateConfiguration><![CDATA[{"slideVersion":0,"isValidatorEnabled":false,"isLocked":false,"elementsMetadata":[],"slideId":"637438051029715440","enableDocumentContentUpdater":true,"version":"1.14"}]]></TemplafySlideTemplateConfiguration>
</file>

<file path=customXml/item19.xml><?xml version="1.0" encoding="utf-8"?>
<TemplafySlideTemplateConfiguration><![CDATA[{"slideVersion":0,"isValidatorEnabled":false,"isLocked":false,"elementsMetadata":[],"slideId":"637438051030184282","enableDocumentContentUpdater":true,"version":"1.14"}]]></TemplafySlideTemplateConfiguration>
</file>

<file path=customXml/item2.xml><?xml version="1.0" encoding="utf-8"?>
<TemplafySlideTemplateConfiguration><![CDATA[{"slideVersion":0,"isValidatorEnabled":false,"isLocked":false,"elementsMetadata":[],"slideId":"637438051029871702","enableDocumentContentUpdater":true,"version":"1.14"}]]></TemplafySlideTemplateConfiguration>
</file>

<file path=customXml/item20.xml><?xml version="1.0" encoding="utf-8"?>
<TemplafySlideTemplateConfiguration><![CDATA[{"slideVersion":0,"isValidatorEnabled":false,"isLocked":false,"elementsMetadata":[],"slideId":"637495927840220747","enableDocumentContentUpdater":true,"version":"1.12"}]]></TemplafySlideTemplateConfiguration>
</file>

<file path=customXml/item21.xml><?xml version="1.0" encoding="utf-8"?>
<TemplafyFormConfiguration><![CDATA[{"formFields":[],"formDataEntries":[]}]]></TemplafyFormConfiguration>
</file>

<file path=customXml/item22.xml><?xml version="1.0" encoding="utf-8"?>
<TemplafySlideFormConfiguration><![CDATA[{"formFields":[],"formDataEntries":[]}]]></TemplafySlideFormConfiguration>
</file>

<file path=customXml/item23.xml><?xml version="1.0" encoding="utf-8"?>
<TemplafySlideFormConfiguration><![CDATA[{"formFields":[],"formDataEntries":[]}]]></TemplafySlideFormConfiguration>
</file>

<file path=customXml/item24.xml><?xml version="1.0" encoding="utf-8"?>
<TemplafySlideFormConfiguration><![CDATA[{"formFields":[],"formDataEntries":[]}]]></TemplafySlideFormConfiguration>
</file>

<file path=customXml/item25.xml><?xml version="1.0" encoding="utf-8"?>
<TemplafySlideFormConfiguration><![CDATA[{"formFields":[],"formDataEntries":[]}]]></TemplafySlideFormConfiguration>
</file>

<file path=customXml/item26.xml><?xml version="1.0" encoding="utf-8"?>
<TemplafySlideTemplateConfiguration><![CDATA[{"slideVersion":0,"isValidatorEnabled":false,"isLocked":false,"elementsMetadata":[],"slideId":"637438051030027915","enableDocumentContentUpdater":true,"version":"1.14"}]]></TemplafySlideTemplateConfiguration>
</file>

<file path=customXml/item27.xml><?xml version="1.0" encoding="utf-8"?>
<p:properties xmlns:p="http://schemas.microsoft.com/office/2006/metadata/properties" xmlns:xsi="http://www.w3.org/2001/XMLSchema-instance" xmlns:pc="http://schemas.microsoft.com/office/infopath/2007/PartnerControls">
  <documentManagement>
    <_Flow_SignoffStatus xmlns="fe0e463f-46c1-4b5a-aeae-2e65b5901510" xsi:nil="true"/>
    <Picture xmlns="fe0e463f-46c1-4b5a-aeae-2e65b5901510">
      <Url xsi:nil="true"/>
      <Description xsi:nil="true"/>
    </Picture>
    <Hyperlink xmlns="fe0e463f-46c1-4b5a-aeae-2e65b5901510">
      <Url xsi:nil="true"/>
      <Description xsi:nil="true"/>
    </Hyperlink>
  </documentManagement>
</p:properties>
</file>

<file path=customXml/item28.xml><?xml version="1.0" encoding="utf-8"?>
<TemplafySlideFormConfiguration><![CDATA[{"formFields":[],"formDataEntries":[]}]]></TemplafySlideFormConfiguration>
</file>

<file path=customXml/item29.xml><?xml version="1.0" encoding="utf-8"?>
<TemplafySlideTemplateConfiguration><![CDATA[{"slideVersion":0,"isValidatorEnabled":false,"isLocked":false,"elementsMetadata":[],"slideId":"637438051030340500","enableDocumentContentUpdater":true,"version":"1.14"}]]></TemplafySlideTemplateConfiguration>
</file>

<file path=customXml/item3.xml><?xml version="1.0" encoding="utf-8"?>
<TemplafySlideFormConfiguration><![CDATA[{"formFields":[],"formDataEntries":[]}]]></TemplafySlideFormConfiguration>
</file>

<file path=customXml/item30.xml><?xml version="1.0" encoding="utf-8"?>
<TemplafySlideTemplateConfiguration><![CDATA[{"slideVersion":0,"isValidatorEnabled":false,"isLocked":false,"elementsMetadata":[],"slideId":"637438051030184283","enableDocumentContentUpdater":true,"version":"1.14"}]]></TemplafySlideTemplateConfiguration>
</file>

<file path=customXml/item31.xml><?xml version="1.0" encoding="utf-8"?>
<TemplafySlideFormConfiguration><![CDATA[{"formFields":[],"formDataEntries":[]}]]></TemplafySlideFormConfiguration>
</file>

<file path=customXml/item32.xml><?xml version="1.0" encoding="utf-8"?>
<TemplafySlideFormConfiguration><![CDATA[{"formFields":[],"formDataEntries":[]}]]></TemplafySlideFormConfiguration>
</file>

<file path=customXml/item33.xml><?xml version="1.0" encoding="utf-8"?>
<TemplafySlideFormConfiguration><![CDATA[{"formFields":[],"formDataEntries":[]}]]></TemplafySlideFormConfiguration>
</file>

<file path=customXml/item34.xml><?xml version="1.0" encoding="utf-8"?>
<TemplafySlideTemplateConfiguration><![CDATA[{"slideVersion":0,"isValidatorEnabled":false,"isLocked":false,"elementsMetadata":[],"slideId":"637438051030184280","enableDocumentContentUpdater":true,"version":"1.14"}]]></TemplafySlideTemplateConfiguration>
</file>

<file path=customXml/item35.xml><?xml version="1.0" encoding="utf-8"?>
<TemplafySlideFormConfiguration><![CDATA[{"formFields":[],"formDataEntries":[]}]]></TemplafySlideFormConfiguration>
</file>

<file path=customXml/item4.xml><?xml version="1.0" encoding="utf-8"?>
<TemplafySlideFormConfiguration><![CDATA[{"formFields":[],"formDataEntries":[]}]]></TemplafySlideFormConfiguration>
</file>

<file path=customXml/item5.xml><?xml version="1.0" encoding="utf-8"?>
<TemplafySlideFormConfiguration><![CDATA[{"formFields":[],"formDataEntries":[]}]]></TemplafySlideFormConfiguration>
</file>

<file path=customXml/item6.xml><?xml version="1.0" encoding="utf-8"?>
<TemplafySlideTemplateConfiguration><![CDATA[{"slideVersion":0,"isValidatorEnabled":false,"isLocked":false,"elementsMetadata":[],"slideId":"637438051029871701","enableDocumentContentUpdater":true,"version":"1.14"}]]></TemplafySlideTemplateConfiguration>
</file>

<file path=customXml/item7.xml><?xml version="1.0" encoding="utf-8"?>
<TemplafyTemplateConfiguration><![CDATA[{"elementsMetadata":[{"type":"shape","id":"6a4144b1-f6d8-4f35-9767-4667488d545f","elementConfiguration":{"inheritDimensions":"inheritNone","width":"7.04 cm","height":"1.82 cm","binding":"UserProfile.LogoInsertion.PpLogoName","disableUpdates":false,"type":"image"}},{"type":"shape","id":"54be9e61-ab33-4cb3-af1a-30a00f5f3903","elementConfiguration":{"inheritDimensions":"inheritNone","width":"7.04 cm","height":"1.82 cm","binding":"UserProfile.LogoInsertion.PpLogoNameWhite","disableUpdates":false,"type":"image"}},{"type":"shape","id":"8a402d23-8a58-434b-ab9c-bdedfa0116ad","elementConfiguration":{"inheritDimensions":"inheritNone","width":"7.04 cm","height":"1.82 cm","binding":"UserProfile.LogoInsertion.PpLogoNameWhite","disableUpdates":false,"type":"image"}},{"type":"shape","id":"e7f57adc-e91f-4baa-9aff-d7805fcb386c","elementConfiguration":{"inheritDimensions":"inheritNone","width":"7.04 cm","height":"1.82 cm","binding":"UserProfile.LogoInsertion.PpLogoNameWhite","disableUpdates":false,"type":"image"}},{"type":"shape","id":"d0a75684-f3e3-40ea-b269-b891d73f314f","elementConfiguration":{"inheritDimensions":"inheritNone","width":"7.04 cm","height":"1.82 cm","binding":"UserProfile.LogoInsertion.PpLogoNameWhite","disableUpdates":false,"type":"image"}},{"type":"shape","id":"21d1fe77-2419-4983-864f-1a8d31fe0a1d","elementConfiguration":{"inheritDimensions":"inheritNone","width":"7.57 cm","height":"1.96 cm","binding":"UserProfile.LogoInsertion.PpLogoName","disableUpdates":false,"type":"image"}},{"type":"shape","id":"8fb48e4b-ab22-4bf6-b3c3-bf3b62315dd3","elementConfiguration":{"inheritDimensions":"inheritNone","width":"7.04 cm","height":"1.82 cm","binding":"UserProfile.LogoInsertion.PpLogoNameWhite","disableUpdates":false,"type":"image"}},{"type":"shape","id":"b20cb201-fcf4-4967-b94e-8878de436b74","elementConfiguration":{"inheritDimensions":"inheritNone","width":"7.04 cm","height":"1.82 cm","binding":"UserProfile.LogoInsertion.PpLogoNameWhite","disableUpdates":false,"type":"image"}},{"type":"shape","id":"ce5a6314-1dc9-4283-9a13-e199b33178ed","elementConfiguration":{"inheritDimensions":"inheritNone","width":"7.57 cm","height":"1.96 cm","binding":"UserProfile.LogoInsertion.PpLogoNameWhite","disableUpdates":false,"type":"image"}},{"type":"shape","id":"023524d6-c1ad-458e-9cfc-332bbd69ac51","elementConfiguration":{"inheritDimensions":"inheritNone","width":"7.04 cm","height":"1.82 cm","binding":"UserProfile.LogoInsertion.PpLogoName","disableUpdates":false,"type":"image"}},{"type":"shape","id":"1b001239-b2b7-44f9-a6f4-f46086e055c6","elementConfiguration":{"inheritDimensions":"inheritNone","width":"7.04 cm","height":"1.82 cm","binding":"UserProfile.LogoInsertion.PpLogoNameWhite","disableUpdates":false,"type":"image"}}],"transformationConfigurations":[{"colorTheme":"{{UserProfile.Office.ColorTheme}}","originalColorThemeXml":"<a:clrScheme name=\"FM Finansministeriet\" xmlns:a=\"http://schemas.openxmlformats.org/drawingml/2006/main\"><a:dk1><a:srgbClr val=\"000000\" /></a:dk1><a:lt1><a:srgbClr val=\"FFFFFF\" /></a:lt1><a:dk2><a:srgbClr val=\"031D5C\" /></a:dk2><a:lt2><a:srgbClr val=\"F6F6F6\" /></a:lt2><a:accent1><a:srgbClr val=\"3B5463\" /></a:accent1><a:accent2><a:srgbClr val=\"00B08C\" /></a:accent2><a:accent3><a:srgbClr val=\"85909A\" /></a:accent3><a:accent4><a:srgbClr val=\"ED5E66\" /></a:accent4><a:accent5><a:srgbClr val=\"64AACC\" /></a:accent5><a:accent6><a:srgbClr val=\"82244D\" /></a:accent6><a:hlink><a:srgbClr val=\"3E72A6\" /></a:hlink><a:folHlink><a:srgbClr val=\"000000\" /></a:folHlink></a:clrScheme>","disableUpdates":false,"type":"colorTheme"},{"language":"{{DocumentLanguage}}","disableUpdates":false,"type":"proofingLanguage"}],"templateName":"","templateDescription":"","enableDocumentContentUpdater":true,"version":"1.12"}]]></TemplafyTemplateConfiguration>
</file>

<file path=customXml/item8.xml><?xml version="1.0" encoding="utf-8"?>
<TemplafySlideTemplateConfiguration><![CDATA[{"slideVersion":0,"isValidatorEnabled":false,"isLocked":false,"elementsMetadata":[],"slideId":"637438051029871703","enableDocumentContentUpdater":true,"version":"1.14"}]]></TemplafySlideTemplateConfiguration>
</file>

<file path=customXml/item9.xml><?xml version="1.0" encoding="utf-8"?>
<TemplafySlideTemplateConfiguration><![CDATA[{"slideVersion":0,"isValidatorEnabled":false,"isLocked":false,"elementsMetadata":[],"slideId":"637438051030027916","enableDocumentContentUpdater":true,"version":"1.14"}]]></TemplafySlideTemplateConfiguration>
</file>

<file path=customXml/itemProps1.xml><?xml version="1.0" encoding="utf-8"?>
<ds:datastoreItem xmlns:ds="http://schemas.openxmlformats.org/officeDocument/2006/customXml" ds:itemID="{ADC02916-9546-4D65-B999-02E55B153D2D}">
  <ds:schemaRefs/>
</ds:datastoreItem>
</file>

<file path=customXml/itemProps10.xml><?xml version="1.0" encoding="utf-8"?>
<ds:datastoreItem xmlns:ds="http://schemas.openxmlformats.org/officeDocument/2006/customXml" ds:itemID="{43B774F9-99CA-491F-9287-F255F1CE0A89}">
  <ds:schemaRefs/>
</ds:datastoreItem>
</file>

<file path=customXml/itemProps11.xml><?xml version="1.0" encoding="utf-8"?>
<ds:datastoreItem xmlns:ds="http://schemas.openxmlformats.org/officeDocument/2006/customXml" ds:itemID="{682D3B19-B284-42AB-9152-565EAB830932}">
  <ds:schemaRefs/>
</ds:datastoreItem>
</file>

<file path=customXml/itemProps12.xml><?xml version="1.0" encoding="utf-8"?>
<ds:datastoreItem xmlns:ds="http://schemas.openxmlformats.org/officeDocument/2006/customXml" ds:itemID="{712686C5-5FA0-4C86-8354-701DA4BCD16A}">
  <ds:schemaRefs/>
</ds:datastoreItem>
</file>

<file path=customXml/itemProps13.xml><?xml version="1.0" encoding="utf-8"?>
<ds:datastoreItem xmlns:ds="http://schemas.openxmlformats.org/officeDocument/2006/customXml" ds:itemID="{D302D359-F4FF-426C-A7FE-7F053CEED023}">
  <ds:schemaRefs/>
</ds:datastoreItem>
</file>

<file path=customXml/itemProps14.xml><?xml version="1.0" encoding="utf-8"?>
<ds:datastoreItem xmlns:ds="http://schemas.openxmlformats.org/officeDocument/2006/customXml" ds:itemID="{96C3B170-B654-4F3C-B8A6-D336F9260C01}">
  <ds:schemaRefs/>
</ds:datastoreItem>
</file>

<file path=customXml/itemProps15.xml><?xml version="1.0" encoding="utf-8"?>
<ds:datastoreItem xmlns:ds="http://schemas.openxmlformats.org/officeDocument/2006/customXml" ds:itemID="{5108CB81-23A4-4AD1-99B1-CC9A89EC4880}">
  <ds:schemaRefs/>
</ds:datastoreItem>
</file>

<file path=customXml/itemProps16.xml><?xml version="1.0" encoding="utf-8"?>
<ds:datastoreItem xmlns:ds="http://schemas.openxmlformats.org/officeDocument/2006/customXml" ds:itemID="{8E823B91-366F-406D-89E8-C2DF6EA457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6f7d2-2fd4-4c58-add3-50ea831b733c"/>
    <ds:schemaRef ds:uri="fe0e463f-46c1-4b5a-aeae-2e65b59015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7.xml><?xml version="1.0" encoding="utf-8"?>
<ds:datastoreItem xmlns:ds="http://schemas.openxmlformats.org/officeDocument/2006/customXml" ds:itemID="{DA2D6710-2057-473B-9A3D-CB26B114FA44}">
  <ds:schemaRefs>
    <ds:schemaRef ds:uri="http://schemas.microsoft.com/sharepoint/v3/contenttype/forms"/>
  </ds:schemaRefs>
</ds:datastoreItem>
</file>

<file path=customXml/itemProps18.xml><?xml version="1.0" encoding="utf-8"?>
<ds:datastoreItem xmlns:ds="http://schemas.openxmlformats.org/officeDocument/2006/customXml" ds:itemID="{CEED497B-890D-4822-B6D6-5371DAA332B3}">
  <ds:schemaRefs/>
</ds:datastoreItem>
</file>

<file path=customXml/itemProps19.xml><?xml version="1.0" encoding="utf-8"?>
<ds:datastoreItem xmlns:ds="http://schemas.openxmlformats.org/officeDocument/2006/customXml" ds:itemID="{37AB37FA-58F5-4980-A43D-8B0711217EE2}">
  <ds:schemaRefs/>
</ds:datastoreItem>
</file>

<file path=customXml/itemProps2.xml><?xml version="1.0" encoding="utf-8"?>
<ds:datastoreItem xmlns:ds="http://schemas.openxmlformats.org/officeDocument/2006/customXml" ds:itemID="{31165230-FBFB-41E1-A1D5-B4392E70D2EA}">
  <ds:schemaRefs/>
</ds:datastoreItem>
</file>

<file path=customXml/itemProps20.xml><?xml version="1.0" encoding="utf-8"?>
<ds:datastoreItem xmlns:ds="http://schemas.openxmlformats.org/officeDocument/2006/customXml" ds:itemID="{A4151EA0-7D5B-4CE0-8C35-1303CE36D1E9}">
  <ds:schemaRefs/>
</ds:datastoreItem>
</file>

<file path=customXml/itemProps21.xml><?xml version="1.0" encoding="utf-8"?>
<ds:datastoreItem xmlns:ds="http://schemas.openxmlformats.org/officeDocument/2006/customXml" ds:itemID="{0C34115A-0B87-43D4-AC3C-8C1ACA794FAD}">
  <ds:schemaRefs/>
</ds:datastoreItem>
</file>

<file path=customXml/itemProps22.xml><?xml version="1.0" encoding="utf-8"?>
<ds:datastoreItem xmlns:ds="http://schemas.openxmlformats.org/officeDocument/2006/customXml" ds:itemID="{A4B5F760-528F-4A61-8041-977118B1CC08}">
  <ds:schemaRefs/>
</ds:datastoreItem>
</file>

<file path=customXml/itemProps23.xml><?xml version="1.0" encoding="utf-8"?>
<ds:datastoreItem xmlns:ds="http://schemas.openxmlformats.org/officeDocument/2006/customXml" ds:itemID="{B9B68C5E-3019-41E7-85DB-1BD2298AE8BC}">
  <ds:schemaRefs/>
</ds:datastoreItem>
</file>

<file path=customXml/itemProps24.xml><?xml version="1.0" encoding="utf-8"?>
<ds:datastoreItem xmlns:ds="http://schemas.openxmlformats.org/officeDocument/2006/customXml" ds:itemID="{26B90372-5DAC-458F-BE63-BD0B6101E3B7}">
  <ds:schemaRefs/>
</ds:datastoreItem>
</file>

<file path=customXml/itemProps25.xml><?xml version="1.0" encoding="utf-8"?>
<ds:datastoreItem xmlns:ds="http://schemas.openxmlformats.org/officeDocument/2006/customXml" ds:itemID="{90F90671-016C-4B87-8E5A-F58015CC3600}">
  <ds:schemaRefs/>
</ds:datastoreItem>
</file>

<file path=customXml/itemProps26.xml><?xml version="1.0" encoding="utf-8"?>
<ds:datastoreItem xmlns:ds="http://schemas.openxmlformats.org/officeDocument/2006/customXml" ds:itemID="{C74AA735-B870-42FE-8C9D-6FF1F5098990}">
  <ds:schemaRefs/>
</ds:datastoreItem>
</file>

<file path=customXml/itemProps27.xml><?xml version="1.0" encoding="utf-8"?>
<ds:datastoreItem xmlns:ds="http://schemas.openxmlformats.org/officeDocument/2006/customXml" ds:itemID="{D71D2D1C-D46C-4075-B720-FC792A8F63B0}">
  <ds:schemaRefs>
    <ds:schemaRef ds:uri="http://purl.org/dc/elements/1.1/"/>
    <ds:schemaRef ds:uri="http://schemas.microsoft.com/office/2006/metadata/properties"/>
    <ds:schemaRef ds:uri="fe0e463f-46c1-4b5a-aeae-2e65b5901510"/>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adc6f7d2-2fd4-4c58-add3-50ea831b733c"/>
    <ds:schemaRef ds:uri="http://www.w3.org/XML/1998/namespace"/>
  </ds:schemaRefs>
</ds:datastoreItem>
</file>

<file path=customXml/itemProps28.xml><?xml version="1.0" encoding="utf-8"?>
<ds:datastoreItem xmlns:ds="http://schemas.openxmlformats.org/officeDocument/2006/customXml" ds:itemID="{DB1E99D0-B0F1-4DF3-8674-4984CDE6A171}">
  <ds:schemaRefs/>
</ds:datastoreItem>
</file>

<file path=customXml/itemProps29.xml><?xml version="1.0" encoding="utf-8"?>
<ds:datastoreItem xmlns:ds="http://schemas.openxmlformats.org/officeDocument/2006/customXml" ds:itemID="{D676D2B1-189F-4794-BAFF-02798AF09A77}">
  <ds:schemaRefs/>
</ds:datastoreItem>
</file>

<file path=customXml/itemProps3.xml><?xml version="1.0" encoding="utf-8"?>
<ds:datastoreItem xmlns:ds="http://schemas.openxmlformats.org/officeDocument/2006/customXml" ds:itemID="{DEE69849-A78E-4842-AE06-A55464E7FC77}">
  <ds:schemaRefs/>
</ds:datastoreItem>
</file>

<file path=customXml/itemProps30.xml><?xml version="1.0" encoding="utf-8"?>
<ds:datastoreItem xmlns:ds="http://schemas.openxmlformats.org/officeDocument/2006/customXml" ds:itemID="{F6172B70-2C5B-4FB9-BBA3-F7DD6AF5AF7B}">
  <ds:schemaRefs/>
</ds:datastoreItem>
</file>

<file path=customXml/itemProps31.xml><?xml version="1.0" encoding="utf-8"?>
<ds:datastoreItem xmlns:ds="http://schemas.openxmlformats.org/officeDocument/2006/customXml" ds:itemID="{B09730E0-266A-4663-9680-B649D8EB3656}">
  <ds:schemaRefs/>
</ds:datastoreItem>
</file>

<file path=customXml/itemProps32.xml><?xml version="1.0" encoding="utf-8"?>
<ds:datastoreItem xmlns:ds="http://schemas.openxmlformats.org/officeDocument/2006/customXml" ds:itemID="{ECF0F7BD-72EA-48FA-86B4-6AB2E914C00B}">
  <ds:schemaRefs/>
</ds:datastoreItem>
</file>

<file path=customXml/itemProps33.xml><?xml version="1.0" encoding="utf-8"?>
<ds:datastoreItem xmlns:ds="http://schemas.openxmlformats.org/officeDocument/2006/customXml" ds:itemID="{C3B09D9E-95F8-4462-BE2E-E23217B8E5DF}">
  <ds:schemaRefs/>
</ds:datastoreItem>
</file>

<file path=customXml/itemProps34.xml><?xml version="1.0" encoding="utf-8"?>
<ds:datastoreItem xmlns:ds="http://schemas.openxmlformats.org/officeDocument/2006/customXml" ds:itemID="{3F91C2A6-5839-4F67-8C46-8BBE541BA0D8}">
  <ds:schemaRefs/>
</ds:datastoreItem>
</file>

<file path=customXml/itemProps35.xml><?xml version="1.0" encoding="utf-8"?>
<ds:datastoreItem xmlns:ds="http://schemas.openxmlformats.org/officeDocument/2006/customXml" ds:itemID="{4C7EEFFE-AD86-4D58-AB74-31D72EAB6BEE}">
  <ds:schemaRefs/>
</ds:datastoreItem>
</file>

<file path=customXml/itemProps4.xml><?xml version="1.0" encoding="utf-8"?>
<ds:datastoreItem xmlns:ds="http://schemas.openxmlformats.org/officeDocument/2006/customXml" ds:itemID="{724405AF-B6CC-4E15-AEF5-3CA975D8D693}">
  <ds:schemaRefs/>
</ds:datastoreItem>
</file>

<file path=customXml/itemProps5.xml><?xml version="1.0" encoding="utf-8"?>
<ds:datastoreItem xmlns:ds="http://schemas.openxmlformats.org/officeDocument/2006/customXml" ds:itemID="{0C1C16EC-30E9-4B69-B234-F48467A49847}">
  <ds:schemaRefs/>
</ds:datastoreItem>
</file>

<file path=customXml/itemProps6.xml><?xml version="1.0" encoding="utf-8"?>
<ds:datastoreItem xmlns:ds="http://schemas.openxmlformats.org/officeDocument/2006/customXml" ds:itemID="{D373AA0F-D4E2-481B-AC62-26AE45B15EE5}">
  <ds:schemaRefs/>
</ds:datastoreItem>
</file>

<file path=customXml/itemProps7.xml><?xml version="1.0" encoding="utf-8"?>
<ds:datastoreItem xmlns:ds="http://schemas.openxmlformats.org/officeDocument/2006/customXml" ds:itemID="{6E140973-3D96-4A92-8EC7-CC6FA41BAD8C}">
  <ds:schemaRefs/>
</ds:datastoreItem>
</file>

<file path=customXml/itemProps8.xml><?xml version="1.0" encoding="utf-8"?>
<ds:datastoreItem xmlns:ds="http://schemas.openxmlformats.org/officeDocument/2006/customXml" ds:itemID="{24043315-D45E-43B6-B587-ECC7CBFC3958}">
  <ds:schemaRefs/>
</ds:datastoreItem>
</file>

<file path=customXml/itemProps9.xml><?xml version="1.0" encoding="utf-8"?>
<ds:datastoreItem xmlns:ds="http://schemas.openxmlformats.org/officeDocument/2006/customXml" ds:itemID="{761A0A0F-3255-4DC8-AC99-DED9F583F6E6}">
  <ds:schemaRefs/>
</ds:datastoreItem>
</file>

<file path=docProps/app.xml><?xml version="1.0" encoding="utf-8"?>
<Properties xmlns="http://schemas.openxmlformats.org/officeDocument/2006/extended-properties" xmlns:vt="http://schemas.openxmlformats.org/officeDocument/2006/docPropsVTypes">
  <Template>blank</Template>
  <TotalTime>22069</TotalTime>
  <Words>995</Words>
  <Application>Microsoft Office PowerPoint</Application>
  <PresentationFormat>Widescreen</PresentationFormat>
  <Paragraphs>89</Paragraphs>
  <Slides>8</Slides>
  <Notes>6</Notes>
  <HiddenSlides>0</HiddenSlides>
  <MMClips>0</MMClips>
  <ScaleCrop>false</ScaleCrop>
  <HeadingPairs>
    <vt:vector size="8" baseType="variant">
      <vt:variant>
        <vt:lpstr>Benyttede skrifttyper</vt:lpstr>
      </vt:variant>
      <vt:variant>
        <vt:i4>4</vt:i4>
      </vt:variant>
      <vt:variant>
        <vt:lpstr>Tema</vt:lpstr>
      </vt:variant>
      <vt:variant>
        <vt:i4>1</vt:i4>
      </vt:variant>
      <vt:variant>
        <vt:lpstr>Integrerede OLE-servere</vt:lpstr>
      </vt:variant>
      <vt:variant>
        <vt:i4>1</vt:i4>
      </vt:variant>
      <vt:variant>
        <vt:lpstr>Slidetitler</vt:lpstr>
      </vt:variant>
      <vt:variant>
        <vt:i4>8</vt:i4>
      </vt:variant>
    </vt:vector>
  </HeadingPairs>
  <TitlesOfParts>
    <vt:vector size="14" baseType="lpstr">
      <vt:lpstr>Arial</vt:lpstr>
      <vt:lpstr>Cambria</vt:lpstr>
      <vt:lpstr>Symbol</vt:lpstr>
      <vt:lpstr>Trebuchet MS</vt:lpstr>
      <vt:lpstr>Blank</vt:lpstr>
      <vt:lpstr>think-cell Slide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FM</dc:creator>
  <cp:lastModifiedBy>Karl Johan Kollerup</cp:lastModifiedBy>
  <cp:revision>284</cp:revision>
  <dcterms:created xsi:type="dcterms:W3CDTF">2020-11-03T12:03:50Z</dcterms:created>
  <dcterms:modified xsi:type="dcterms:W3CDTF">2023-09-28T08:09:58Z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y fmtid="{D5CDD505-2E9C-101B-9397-08002B2CF9AE}" pid="3" name="TemplafyTimeStamp">
    <vt:lpwstr>2022-11-02T10:18:46.3264307Z</vt:lpwstr>
  </property>
  <property fmtid="{D5CDD505-2E9C-101B-9397-08002B2CF9AE}" pid="4" name="DocumentInfoFinished">
    <vt:lpwstr>True</vt:lpwstr>
  </property>
  <property fmtid="{D5CDD505-2E9C-101B-9397-08002B2CF9AE}" pid="5" name="TemplafyAreasToUpdate">
    <vt:lpwstr>All</vt:lpwstr>
  </property>
  <property fmtid="{D5CDD505-2E9C-101B-9397-08002B2CF9AE}" pid="6" name="TemplafyNavigationPath">
    <vt:lpwstr>presentations/_generel-praesentation</vt:lpwstr>
  </property>
  <property fmtid="{D5CDD505-2E9C-101B-9397-08002B2CF9AE}" pid="7" name="TemplafyTenantId">
    <vt:lpwstr>finansministeriet</vt:lpwstr>
  </property>
  <property fmtid="{D5CDD505-2E9C-101B-9397-08002B2CF9AE}" pid="8" name="TemplafyTemplateId">
    <vt:lpwstr>637438051025188744</vt:lpwstr>
  </property>
  <property fmtid="{D5CDD505-2E9C-101B-9397-08002B2CF9AE}" pid="9" name="TemplafyUserProfileId">
    <vt:lpwstr>638132550236578847</vt:lpwstr>
  </property>
  <property fmtid="{D5CDD505-2E9C-101B-9397-08002B2CF9AE}" pid="10" name="TemplafyLanguageCode">
    <vt:lpwstr>da-DK</vt:lpwstr>
  </property>
</Properties>
</file>